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nakanishi_09\Desktop\COMPRE1d2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3226177254402985E-2"/>
          <c:y val="2.9208801303368535E-2"/>
          <c:w val="0.95600657521966348"/>
          <c:h val="0.82962259873959032"/>
        </c:manualLayout>
      </c:layout>
      <c:scatterChart>
        <c:scatterStyle val="smoothMarker"/>
        <c:varyColors val="0"/>
        <c:ser>
          <c:idx val="0"/>
          <c:order val="0"/>
          <c:tx>
            <c:v>速度</c:v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COMPRE1d2!$C$1:$C$401</c:f>
              <c:numCache>
                <c:formatCode>General</c:formatCode>
                <c:ptCount val="401"/>
                <c:pt idx="0">
                  <c:v>0.38753888890642302</c:v>
                </c:pt>
                <c:pt idx="1">
                  <c:v>0.38753888890642302</c:v>
                </c:pt>
                <c:pt idx="2">
                  <c:v>0.406220328447361</c:v>
                </c:pt>
                <c:pt idx="3">
                  <c:v>0.42972058654554002</c:v>
                </c:pt>
                <c:pt idx="4">
                  <c:v>0.247054969434917</c:v>
                </c:pt>
                <c:pt idx="5">
                  <c:v>0.29664485786297001</c:v>
                </c:pt>
                <c:pt idx="6">
                  <c:v>0.78070554269397496</c:v>
                </c:pt>
                <c:pt idx="7">
                  <c:v>0.74732320632076099</c:v>
                </c:pt>
                <c:pt idx="8">
                  <c:v>0.163352458696775</c:v>
                </c:pt>
                <c:pt idx="9">
                  <c:v>0.101198035092792</c:v>
                </c:pt>
                <c:pt idx="10" formatCode="0.00E+00">
                  <c:v>9.9911914419242798E-2</c:v>
                </c:pt>
                <c:pt idx="11" formatCode="0.00E+00">
                  <c:v>9.9891814011648997E-2</c:v>
                </c:pt>
                <c:pt idx="12" formatCode="0.00E+00">
                  <c:v>9.9891128922382597E-2</c:v>
                </c:pt>
                <c:pt idx="13" formatCode="0.00E+00">
                  <c:v>9.9890692562205105E-2</c:v>
                </c:pt>
                <c:pt idx="14" formatCode="0.00E+00">
                  <c:v>9.9890236828713896E-2</c:v>
                </c:pt>
                <c:pt idx="15" formatCode="0.00E+00">
                  <c:v>9.9889839377445902E-2</c:v>
                </c:pt>
                <c:pt idx="16" formatCode="0.00E+00">
                  <c:v>9.9889457048996197E-2</c:v>
                </c:pt>
                <c:pt idx="17" formatCode="0.00E+00">
                  <c:v>9.9889087879875604E-2</c:v>
                </c:pt>
                <c:pt idx="18" formatCode="0.00E+00">
                  <c:v>9.9888734193866402E-2</c:v>
                </c:pt>
                <c:pt idx="19" formatCode="0.00E+00">
                  <c:v>9.9888396026188903E-2</c:v>
                </c:pt>
                <c:pt idx="20" formatCode="0.00E+00">
                  <c:v>9.9888073641933903E-2</c:v>
                </c:pt>
                <c:pt idx="21" formatCode="0.00E+00">
                  <c:v>9.9887767401287297E-2</c:v>
                </c:pt>
                <c:pt idx="22" formatCode="0.00E+00">
                  <c:v>9.9887477654955995E-2</c:v>
                </c:pt>
                <c:pt idx="23" formatCode="0.00E+00">
                  <c:v>9.9887204761638204E-2</c:v>
                </c:pt>
                <c:pt idx="24" formatCode="0.00E+00">
                  <c:v>9.9886949090370394E-2</c:v>
                </c:pt>
                <c:pt idx="25" formatCode="0.00E+00">
                  <c:v>9.9886711019665106E-2</c:v>
                </c:pt>
                <c:pt idx="26" formatCode="0.00E+00">
                  <c:v>9.98864909376114E-2</c:v>
                </c:pt>
                <c:pt idx="27" formatCode="0.00E+00">
                  <c:v>9.9886289242005599E-2</c:v>
                </c:pt>
                <c:pt idx="28" formatCode="0.00E+00">
                  <c:v>9.9886106340459593E-2</c:v>
                </c:pt>
                <c:pt idx="29" formatCode="0.00E+00">
                  <c:v>9.9885942650486295E-2</c:v>
                </c:pt>
                <c:pt idx="30" formatCode="0.00E+00">
                  <c:v>9.9885798599541595E-2</c:v>
                </c:pt>
                <c:pt idx="31" formatCode="0.00E+00">
                  <c:v>9.9885674625154006E-2</c:v>
                </c:pt>
                <c:pt idx="32" formatCode="0.00E+00">
                  <c:v>9.9885571175072893E-2</c:v>
                </c:pt>
                <c:pt idx="33" formatCode="0.00E+00">
                  <c:v>9.9885488707239095E-2</c:v>
                </c:pt>
                <c:pt idx="34" formatCode="0.00E+00">
                  <c:v>9.9885427689836798E-2</c:v>
                </c:pt>
                <c:pt idx="35" formatCode="0.00E+00">
                  <c:v>9.9885388601500605E-2</c:v>
                </c:pt>
                <c:pt idx="36" formatCode="0.00E+00">
                  <c:v>9.9885371931367498E-2</c:v>
                </c:pt>
                <c:pt idx="37" formatCode="0.00E+00">
                  <c:v>9.9885378178991804E-2</c:v>
                </c:pt>
                <c:pt idx="38" formatCode="0.00E+00">
                  <c:v>9.9885407854537395E-2</c:v>
                </c:pt>
                <c:pt idx="39" formatCode="0.00E+00">
                  <c:v>9.9885461478837603E-2</c:v>
                </c:pt>
                <c:pt idx="40" formatCode="0.00E+00">
                  <c:v>9.9885539583366101E-2</c:v>
                </c:pt>
                <c:pt idx="41" formatCode="0.00E+00">
                  <c:v>9.98856427103266E-2</c:v>
                </c:pt>
                <c:pt idx="42" formatCode="0.00E+00">
                  <c:v>9.98857714126722E-2</c:v>
                </c:pt>
                <c:pt idx="43" formatCode="0.00E+00">
                  <c:v>9.9885926254149895E-2</c:v>
                </c:pt>
                <c:pt idx="44" formatCode="0.00E+00">
                  <c:v>9.9886107809283795E-2</c:v>
                </c:pt>
                <c:pt idx="45" formatCode="0.00E+00">
                  <c:v>9.98863166634298E-2</c:v>
                </c:pt>
                <c:pt idx="46" formatCode="0.00E+00">
                  <c:v>9.9886553412741899E-2</c:v>
                </c:pt>
                <c:pt idx="47" formatCode="0.00E+00">
                  <c:v>9.9886818664184904E-2</c:v>
                </c:pt>
                <c:pt idx="48" formatCode="0.00E+00">
                  <c:v>9.9887113035488501E-2</c:v>
                </c:pt>
                <c:pt idx="49" formatCode="0.00E+00">
                  <c:v>9.9887437155119094E-2</c:v>
                </c:pt>
                <c:pt idx="50" formatCode="0.00E+00">
                  <c:v>9.9887791662287007E-2</c:v>
                </c:pt>
                <c:pt idx="51" formatCode="0.00E+00">
                  <c:v>9.9888177206841497E-2</c:v>
                </c:pt>
                <c:pt idx="52" formatCode="0.00E+00">
                  <c:v>9.9888594449160706E-2</c:v>
                </c:pt>
                <c:pt idx="53" formatCode="0.00E+00">
                  <c:v>9.9889044060142304E-2</c:v>
                </c:pt>
                <c:pt idx="54" formatCode="0.00E+00">
                  <c:v>9.9889526721148397E-2</c:v>
                </c:pt>
                <c:pt idx="55" formatCode="0.00E+00">
                  <c:v>9.9890043123726999E-2</c:v>
                </c:pt>
                <c:pt idx="56" formatCode="0.00E+00">
                  <c:v>9.9890593969597E-2</c:v>
                </c:pt>
                <c:pt idx="57" formatCode="0.00E+00">
                  <c:v>9.9891179970512903E-2</c:v>
                </c:pt>
                <c:pt idx="58" formatCode="0.00E+00">
                  <c:v>9.9891801847994302E-2</c:v>
                </c:pt>
                <c:pt idx="59" formatCode="0.00E+00">
                  <c:v>9.9892460333252595E-2</c:v>
                </c:pt>
                <c:pt idx="60" formatCode="0.00E+00">
                  <c:v>9.9893156166912994E-2</c:v>
                </c:pt>
                <c:pt idx="61" formatCode="0.00E+00">
                  <c:v>9.9893890098802604E-2</c:v>
                </c:pt>
                <c:pt idx="62" formatCode="0.00E+00">
                  <c:v>9.9894662887701505E-2</c:v>
                </c:pt>
                <c:pt idx="63" formatCode="0.00E+00">
                  <c:v>9.9895475301026201E-2</c:v>
                </c:pt>
                <c:pt idx="64" formatCode="0.00E+00">
                  <c:v>9.9896328114597699E-2</c:v>
                </c:pt>
                <c:pt idx="65" formatCode="0.00E+00">
                  <c:v>9.9897222112243597E-2</c:v>
                </c:pt>
                <c:pt idx="66" formatCode="0.00E+00">
                  <c:v>9.9898158085512501E-2</c:v>
                </c:pt>
                <c:pt idx="67" formatCode="0.00E+00">
                  <c:v>9.9899136833238006E-2</c:v>
                </c:pt>
                <c:pt idx="68" formatCode="0.00E+00">
                  <c:v>9.99001591611135E-2</c:v>
                </c:pt>
                <c:pt idx="69" formatCode="0.00E+00">
                  <c:v>9.99012258813127E-2</c:v>
                </c:pt>
                <c:pt idx="70" formatCode="0.00E+00">
                  <c:v>9.9902337811948197E-2</c:v>
                </c:pt>
                <c:pt idx="71" formatCode="0.00E+00">
                  <c:v>9.9903495776581794E-2</c:v>
                </c:pt>
                <c:pt idx="72" formatCode="0.00E+00">
                  <c:v>9.9904700603724694E-2</c:v>
                </c:pt>
                <c:pt idx="73" formatCode="0.00E+00">
                  <c:v>9.9905953126186595E-2</c:v>
                </c:pt>
                <c:pt idx="74" formatCode="0.00E+00">
                  <c:v>9.9907254180491706E-2</c:v>
                </c:pt>
                <c:pt idx="75" formatCode="0.00E+00">
                  <c:v>9.9908604606241097E-2</c:v>
                </c:pt>
                <c:pt idx="76" formatCode="0.00E+00">
                  <c:v>9.9910005245391204E-2</c:v>
                </c:pt>
                <c:pt idx="77" formatCode="0.00E+00">
                  <c:v>9.9911456941516999E-2</c:v>
                </c:pt>
                <c:pt idx="78" formatCode="0.00E+00">
                  <c:v>9.9912960539038295E-2</c:v>
                </c:pt>
                <c:pt idx="79" formatCode="0.00E+00">
                  <c:v>9.9914516882407503E-2</c:v>
                </c:pt>
                <c:pt idx="80" formatCode="0.00E+00">
                  <c:v>9.9916126815217707E-2</c:v>
                </c:pt>
                <c:pt idx="81" formatCode="0.00E+00">
                  <c:v>9.9917791179300094E-2</c:v>
                </c:pt>
                <c:pt idx="82" formatCode="0.00E+00">
                  <c:v>9.9919510813783904E-2</c:v>
                </c:pt>
                <c:pt idx="83" formatCode="0.00E+00">
                  <c:v>9.9921286554036107E-2</c:v>
                </c:pt>
                <c:pt idx="84" formatCode="0.00E+00">
                  <c:v>9.9923119230611507E-2</c:v>
                </c:pt>
                <c:pt idx="85" formatCode="0.00E+00">
                  <c:v>9.9925009668199893E-2</c:v>
                </c:pt>
                <c:pt idx="86" formatCode="0.00E+00">
                  <c:v>9.9926958684361605E-2</c:v>
                </c:pt>
                <c:pt idx="87" formatCode="0.00E+00">
                  <c:v>9.9928967088370901E-2</c:v>
                </c:pt>
                <c:pt idx="88" formatCode="0.00E+00">
                  <c:v>9.9931035679927699E-2</c:v>
                </c:pt>
                <c:pt idx="89" formatCode="0.00E+00">
                  <c:v>9.9933165247808806E-2</c:v>
                </c:pt>
                <c:pt idx="90" formatCode="0.00E+00">
                  <c:v>9.9935356568529796E-2</c:v>
                </c:pt>
                <c:pt idx="91" formatCode="0.00E+00">
                  <c:v>9.9937610404799496E-2</c:v>
                </c:pt>
                <c:pt idx="92" formatCode="0.00E+00">
                  <c:v>9.9939927504116094E-2</c:v>
                </c:pt>
                <c:pt idx="93" formatCode="0.00E+00">
                  <c:v>9.99423085971506E-2</c:v>
                </c:pt>
                <c:pt idx="94" formatCode="0.00E+00">
                  <c:v>9.9944754396129099E-2</c:v>
                </c:pt>
                <c:pt idx="95" formatCode="0.00E+00">
                  <c:v>9.9947265593159099E-2</c:v>
                </c:pt>
                <c:pt idx="96" formatCode="0.00E+00">
                  <c:v>9.9949842858467502E-2</c:v>
                </c:pt>
                <c:pt idx="97" formatCode="0.00E+00">
                  <c:v>9.9952486838608398E-2</c:v>
                </c:pt>
                <c:pt idx="98" formatCode="0.00E+00">
                  <c:v>9.9955198154569699E-2</c:v>
                </c:pt>
                <c:pt idx="99" formatCode="0.00E+00">
                  <c:v>9.9957977399879605E-2</c:v>
                </c:pt>
                <c:pt idx="100" formatCode="0.00E+00">
                  <c:v>9.9960825138606393E-2</c:v>
                </c:pt>
                <c:pt idx="101" formatCode="0.00E+00">
                  <c:v>9.9963741903278003E-2</c:v>
                </c:pt>
                <c:pt idx="102" formatCode="0.00E+00">
                  <c:v>9.9966728192810703E-2</c:v>
                </c:pt>
                <c:pt idx="103" formatCode="0.00E+00">
                  <c:v>9.9969784470348502E-2</c:v>
                </c:pt>
                <c:pt idx="104" formatCode="0.00E+00">
                  <c:v>9.9972911160990593E-2</c:v>
                </c:pt>
                <c:pt idx="105" formatCode="0.00E+00">
                  <c:v>9.9976108649536904E-2</c:v>
                </c:pt>
                <c:pt idx="106" formatCode="0.00E+00">
                  <c:v>9.9979377278160697E-2</c:v>
                </c:pt>
                <c:pt idx="107" formatCode="0.00E+00">
                  <c:v>9.9982717344023406E-2</c:v>
                </c:pt>
                <c:pt idx="108" formatCode="0.00E+00">
                  <c:v>9.9986129096805307E-2</c:v>
                </c:pt>
                <c:pt idx="109" formatCode="0.00E+00">
                  <c:v>9.9989612736254396E-2</c:v>
                </c:pt>
                <c:pt idx="110" formatCode="0.00E+00">
                  <c:v>9.9993168409643202E-2</c:v>
                </c:pt>
                <c:pt idx="111" formatCode="0.00E+00">
                  <c:v>9.9996796209147601E-2</c:v>
                </c:pt>
                <c:pt idx="112">
                  <c:v>0.100000496169331</c:v>
                </c:pt>
                <c:pt idx="113">
                  <c:v>0.100004268264417</c:v>
                </c:pt>
                <c:pt idx="114">
                  <c:v>0.100008112405626</c:v>
                </c:pt>
                <c:pt idx="115">
                  <c:v>0.10001202843853001</c:v>
                </c:pt>
                <c:pt idx="116">
                  <c:v>0.100016016140222</c:v>
                </c:pt>
                <c:pt idx="117">
                  <c:v>0.10002007521666099</c:v>
                </c:pt>
                <c:pt idx="118">
                  <c:v>0.100024205299902</c:v>
                </c:pt>
                <c:pt idx="119">
                  <c:v>0.100028405945326</c:v>
                </c:pt>
                <c:pt idx="120">
                  <c:v>0.100032676628889</c:v>
                </c:pt>
                <c:pt idx="121">
                  <c:v>0.100037016744386</c:v>
                </c:pt>
                <c:pt idx="122">
                  <c:v>0.100041425600743</c:v>
                </c:pt>
                <c:pt idx="123">
                  <c:v>0.10004590241931199</c:v>
                </c:pt>
                <c:pt idx="124">
                  <c:v>0.100050446331142</c:v>
                </c:pt>
                <c:pt idx="125">
                  <c:v>0.10005505637446301</c:v>
                </c:pt>
                <c:pt idx="126">
                  <c:v>0.100059731492052</c:v>
                </c:pt>
                <c:pt idx="127">
                  <c:v>0.100064470528717</c:v>
                </c:pt>
                <c:pt idx="128">
                  <c:v>0.100069272228877</c:v>
                </c:pt>
                <c:pt idx="129">
                  <c:v>0.10007413523420999</c:v>
                </c:pt>
                <c:pt idx="130">
                  <c:v>0.100079058081381</c:v>
                </c:pt>
                <c:pt idx="131">
                  <c:v>0.100084039199849</c:v>
                </c:pt>
                <c:pt idx="132">
                  <c:v>0.100089076909896</c:v>
                </c:pt>
                <c:pt idx="133">
                  <c:v>0.100094169420609</c:v>
                </c:pt>
                <c:pt idx="134">
                  <c:v>0.10009931482821099</c:v>
                </c:pt>
                <c:pt idx="135">
                  <c:v>0.100104511114361</c:v>
                </c:pt>
                <c:pt idx="136">
                  <c:v>0.100109756144665</c:v>
                </c:pt>
                <c:pt idx="137">
                  <c:v>0.10011504766748799</c:v>
                </c:pt>
                <c:pt idx="138">
                  <c:v>0.10012038331279401</c:v>
                </c:pt>
                <c:pt idx="139">
                  <c:v>0.100125760591217</c:v>
                </c:pt>
                <c:pt idx="140">
                  <c:v>0.100131176893426</c:v>
                </c:pt>
                <c:pt idx="141">
                  <c:v>0.10013662948975401</c:v>
                </c:pt>
                <c:pt idx="142">
                  <c:v>0.100142115529829</c:v>
                </c:pt>
                <c:pt idx="143">
                  <c:v>0.10014763204273799</c:v>
                </c:pt>
                <c:pt idx="144">
                  <c:v>0.10015317593729101</c:v>
                </c:pt>
                <c:pt idx="145">
                  <c:v>0.100158744002614</c:v>
                </c:pt>
                <c:pt idx="146">
                  <c:v>0.100164332909093</c:v>
                </c:pt>
                <c:pt idx="147">
                  <c:v>0.100169939209469</c:v>
                </c:pt>
                <c:pt idx="148">
                  <c:v>0.100175559340383</c:v>
                </c:pt>
                <c:pt idx="149">
                  <c:v>0.100181189624206</c:v>
                </c:pt>
                <c:pt idx="150">
                  <c:v>0.100186826271168</c:v>
                </c:pt>
                <c:pt idx="151">
                  <c:v>0.100192465381859</c:v>
                </c:pt>
                <c:pt idx="152">
                  <c:v>0.100198102950072</c:v>
                </c:pt>
                <c:pt idx="153">
                  <c:v>0.10020373486598699</c:v>
                </c:pt>
                <c:pt idx="154">
                  <c:v>0.100209356919787</c:v>
                </c:pt>
                <c:pt idx="155">
                  <c:v>0.100214964805481</c:v>
                </c:pt>
                <c:pt idx="156">
                  <c:v>0.10022055412527101</c:v>
                </c:pt>
                <c:pt idx="157">
                  <c:v>0.100226120394226</c:v>
                </c:pt>
                <c:pt idx="158">
                  <c:v>0.10023165904527399</c:v>
                </c:pt>
                <c:pt idx="159">
                  <c:v>0.100237165434615</c:v>
                </c:pt>
                <c:pt idx="160">
                  <c:v>0.100242634847517</c:v>
                </c:pt>
                <c:pt idx="161">
                  <c:v>0.100248062504458</c:v>
                </c:pt>
                <c:pt idx="162">
                  <c:v>0.10025344356758301</c:v>
                </c:pt>
                <c:pt idx="163">
                  <c:v>0.100258773147583</c:v>
                </c:pt>
                <c:pt idx="164">
                  <c:v>0.100264046310897</c:v>
                </c:pt>
                <c:pt idx="165">
                  <c:v>0.10026925808722099</c:v>
                </c:pt>
                <c:pt idx="166">
                  <c:v>0.100274403477355</c:v>
                </c:pt>
                <c:pt idx="167">
                  <c:v>0.10027947746133201</c:v>
                </c:pt>
                <c:pt idx="168">
                  <c:v>0.100284475006836</c:v>
                </c:pt>
                <c:pt idx="169">
                  <c:v>0.10028939107799301</c:v>
                </c:pt>
                <c:pt idx="170">
                  <c:v>0.100294220644219</c:v>
                </c:pt>
                <c:pt idx="171">
                  <c:v>0.10029895868942</c:v>
                </c:pt>
                <c:pt idx="172">
                  <c:v>0.10030360022144499</c:v>
                </c:pt>
                <c:pt idx="173">
                  <c:v>0.100308140281585</c:v>
                </c:pt>
                <c:pt idx="174">
                  <c:v>0.100312573954255</c:v>
                </c:pt>
                <c:pt idx="175">
                  <c:v>0.10031689637694299</c:v>
                </c:pt>
                <c:pt idx="176">
                  <c:v>0.10032110275004701</c:v>
                </c:pt>
                <c:pt idx="177">
                  <c:v>0.10032518834689499</c:v>
                </c:pt>
                <c:pt idx="178">
                  <c:v>0.100329148523824</c:v>
                </c:pt>
                <c:pt idx="179">
                  <c:v>0.10033297873006999</c:v>
                </c:pt>
                <c:pt idx="180">
                  <c:v>0.100336674517931</c:v>
                </c:pt>
                <c:pt idx="181">
                  <c:v>0.100340231552597</c:v>
                </c:pt>
                <c:pt idx="182">
                  <c:v>0.100343645621866</c:v>
                </c:pt>
                <c:pt idx="183">
                  <c:v>0.100346912646005</c:v>
                </c:pt>
                <c:pt idx="184">
                  <c:v>0.100350028687143</c:v>
                </c:pt>
                <c:pt idx="185">
                  <c:v>0.100352989958509</c:v>
                </c:pt>
                <c:pt idx="186">
                  <c:v>0.100355792833519</c:v>
                </c:pt>
                <c:pt idx="187">
                  <c:v>0.100358433854483</c:v>
                </c:pt>
                <c:pt idx="188">
                  <c:v>0.100360909741068</c:v>
                </c:pt>
                <c:pt idx="189">
                  <c:v>0.10036321739832001</c:v>
                </c:pt>
                <c:pt idx="190">
                  <c:v>0.100365353924367</c:v>
                </c:pt>
                <c:pt idx="191">
                  <c:v>0.10036731661768</c:v>
                </c:pt>
                <c:pt idx="192">
                  <c:v>0.100369102983871</c:v>
                </c:pt>
                <c:pt idx="193">
                  <c:v>0.10037071074206901</c:v>
                </c:pt>
                <c:pt idx="194">
                  <c:v>0.100372137830676</c:v>
                </c:pt>
                <c:pt idx="195">
                  <c:v>0.100373382412749</c:v>
                </c:pt>
                <c:pt idx="196">
                  <c:v>0.10037444288069999</c:v>
                </c:pt>
                <c:pt idx="197">
                  <c:v>0.100375317860464</c:v>
                </c:pt>
                <c:pt idx="198">
                  <c:v>0.100376006215109</c:v>
                </c:pt>
                <c:pt idx="199">
                  <c:v>0.100376507047791</c:v>
                </c:pt>
                <c:pt idx="200">
                  <c:v>0.100376819704123</c:v>
                </c:pt>
                <c:pt idx="201">
                  <c:v>0.100376943773863</c:v>
                </c:pt>
                <c:pt idx="202">
                  <c:v>0.100376879092022</c:v>
                </c:pt>
                <c:pt idx="203">
                  <c:v>0.100376625739312</c:v>
                </c:pt>
                <c:pt idx="204">
                  <c:v>0.100376184041926</c:v>
                </c:pt>
                <c:pt idx="205">
                  <c:v>0.100375554570673</c:v>
                </c:pt>
                <c:pt idx="206">
                  <c:v>0.10037473813950699</c:v>
                </c:pt>
                <c:pt idx="207">
                  <c:v>0.100373735803387</c:v>
                </c:pt>
                <c:pt idx="208">
                  <c:v>0.100372548855517</c:v>
                </c:pt>
                <c:pt idx="209">
                  <c:v>0.100371178824</c:v>
                </c:pt>
                <c:pt idx="210">
                  <c:v>0.100369627467876</c:v>
                </c:pt>
                <c:pt idx="211">
                  <c:v>0.100367896772545</c:v>
                </c:pt>
                <c:pt idx="212">
                  <c:v>0.10036598894469199</c:v>
                </c:pt>
                <c:pt idx="213">
                  <c:v>0.10036390640663501</c:v>
                </c:pt>
                <c:pt idx="214">
                  <c:v>0.10036165179015499</c:v>
                </c:pt>
                <c:pt idx="215">
                  <c:v>0.100359227929866</c:v>
                </c:pt>
                <c:pt idx="216">
                  <c:v>0.100356637856115</c:v>
                </c:pt>
                <c:pt idx="217">
                  <c:v>0.10035388478740501</c:v>
                </c:pt>
                <c:pt idx="218">
                  <c:v>0.10035097212250201</c:v>
                </c:pt>
                <c:pt idx="219">
                  <c:v>0.100347903432128</c:v>
                </c:pt>
                <c:pt idx="220">
                  <c:v>0.100344682450282</c:v>
                </c:pt>
                <c:pt idx="221">
                  <c:v>0.100341313065406</c:v>
                </c:pt>
                <c:pt idx="222">
                  <c:v>0.10033779931105299</c:v>
                </c:pt>
                <c:pt idx="223">
                  <c:v>0.10033414535653599</c:v>
                </c:pt>
                <c:pt idx="224">
                  <c:v>0.100330355497391</c:v>
                </c:pt>
                <c:pt idx="225">
                  <c:v>0.100326434145486</c:v>
                </c:pt>
                <c:pt idx="226">
                  <c:v>0.10032238581917</c:v>
                </c:pt>
                <c:pt idx="227">
                  <c:v>0.10031821513334301</c:v>
                </c:pt>
                <c:pt idx="228">
                  <c:v>0.10031392678932401</c:v>
                </c:pt>
                <c:pt idx="229">
                  <c:v>0.100309525564972</c:v>
                </c:pt>
                <c:pt idx="230">
                  <c:v>0.10030501630462101</c:v>
                </c:pt>
                <c:pt idx="231">
                  <c:v>0.10030040390893501</c:v>
                </c:pt>
                <c:pt idx="232">
                  <c:v>0.10029569332532801</c:v>
                </c:pt>
                <c:pt idx="233">
                  <c:v>0.10029088953797199</c:v>
                </c:pt>
                <c:pt idx="234">
                  <c:v>0.100285997558234</c:v>
                </c:pt>
                <c:pt idx="235">
                  <c:v>0.100281022415301</c:v>
                </c:pt>
                <c:pt idx="236">
                  <c:v>0.100275969146771</c:v>
                </c:pt>
                <c:pt idx="237">
                  <c:v>0.100270842789732</c:v>
                </c:pt>
                <c:pt idx="238">
                  <c:v>0.10026564837190501</c:v>
                </c:pt>
                <c:pt idx="239">
                  <c:v>0.100260390903132</c:v>
                </c:pt>
                <c:pt idx="240">
                  <c:v>0.100255075367105</c:v>
                </c:pt>
                <c:pt idx="241">
                  <c:v>0.100249706713431</c:v>
                </c:pt>
                <c:pt idx="242">
                  <c:v>0.100244289849984</c:v>
                </c:pt>
                <c:pt idx="243">
                  <c:v>0.10023882963554</c:v>
                </c:pt>
                <c:pt idx="244">
                  <c:v>0.100233330872897</c:v>
                </c:pt>
                <c:pt idx="245">
                  <c:v>0.10022779830218401</c:v>
                </c:pt>
                <c:pt idx="246">
                  <c:v>0.100222236594568</c:v>
                </c:pt>
                <c:pt idx="247">
                  <c:v>0.100216650346416</c:v>
                </c:pt>
                <c:pt idx="248">
                  <c:v>0.10021104407371199</c:v>
                </c:pt>
                <c:pt idx="249">
                  <c:v>0.10020542220689301</c:v>
                </c:pt>
                <c:pt idx="250">
                  <c:v>0.10019978908603799</c:v>
                </c:pt>
                <c:pt idx="251">
                  <c:v>0.100194148956478</c:v>
                </c:pt>
                <c:pt idx="252">
                  <c:v>0.100188505964749</c:v>
                </c:pt>
                <c:pt idx="253">
                  <c:v>0.10018286415480999</c:v>
                </c:pt>
                <c:pt idx="254">
                  <c:v>0.100177227464795</c:v>
                </c:pt>
                <c:pt idx="255">
                  <c:v>0.100171599724067</c:v>
                </c:pt>
                <c:pt idx="256">
                  <c:v>0.100165984650566</c:v>
                </c:pt>
                <c:pt idx="257">
                  <c:v>0.100160385848516</c:v>
                </c:pt>
                <c:pt idx="258">
                  <c:v>0.100154806806538</c:v>
                </c:pt>
                <c:pt idx="259">
                  <c:v>0.10014925089599901</c:v>
                </c:pt>
                <c:pt idx="260">
                  <c:v>0.100143721369711</c:v>
                </c:pt>
                <c:pt idx="261">
                  <c:v>0.100138221361045</c:v>
                </c:pt>
                <c:pt idx="262">
                  <c:v>0.100132753883118</c:v>
                </c:pt>
                <c:pt idx="263">
                  <c:v>0.100127321828431</c:v>
                </c:pt>
                <c:pt idx="264">
                  <c:v>0.100121927968728</c:v>
                </c:pt>
                <c:pt idx="265">
                  <c:v>0.100116574955157</c:v>
                </c:pt>
                <c:pt idx="266">
                  <c:v>0.10011126531860801</c:v>
                </c:pt>
                <c:pt idx="267">
                  <c:v>0.10010600147026601</c:v>
                </c:pt>
                <c:pt idx="268">
                  <c:v>0.100100785702514</c:v>
                </c:pt>
                <c:pt idx="269">
                  <c:v>0.100095620189947</c:v>
                </c:pt>
                <c:pt idx="270">
                  <c:v>0.10009050699053899</c:v>
                </c:pt>
                <c:pt idx="271">
                  <c:v>0.10008544804715</c:v>
                </c:pt>
                <c:pt idx="272">
                  <c:v>0.10008044518899201</c:v>
                </c:pt>
                <c:pt idx="273">
                  <c:v>0.100075500133398</c:v>
                </c:pt>
                <c:pt idx="274">
                  <c:v>0.100070614487794</c:v>
                </c:pt>
                <c:pt idx="275">
                  <c:v>0.10006578975153201</c:v>
                </c:pt>
                <c:pt idx="276">
                  <c:v>0.100061027318171</c:v>
                </c:pt>
                <c:pt idx="277">
                  <c:v>0.100056328477622</c:v>
                </c:pt>
                <c:pt idx="278">
                  <c:v>0.100051694418482</c:v>
                </c:pt>
                <c:pt idx="279">
                  <c:v>0.10004712623049999</c:v>
                </c:pt>
                <c:pt idx="280">
                  <c:v>0.100042624907033</c:v>
                </c:pt>
                <c:pt idx="281">
                  <c:v>0.10003819134761301</c:v>
                </c:pt>
                <c:pt idx="282">
                  <c:v>0.100033826360516</c:v>
                </c:pt>
                <c:pt idx="283">
                  <c:v>0.100029530665507</c:v>
                </c:pt>
                <c:pt idx="284">
                  <c:v>0.100025304896445</c:v>
                </c:pt>
                <c:pt idx="285">
                  <c:v>0.100021149604023</c:v>
                </c:pt>
                <c:pt idx="286">
                  <c:v>0.10001706525856199</c:v>
                </c:pt>
                <c:pt idx="287">
                  <c:v>0.100013052252687</c:v>
                </c:pt>
                <c:pt idx="288">
                  <c:v>0.100009110904141</c:v>
                </c:pt>
                <c:pt idx="289">
                  <c:v>0.100005241458543</c:v>
                </c:pt>
                <c:pt idx="290">
                  <c:v>0.100001444092068</c:v>
                </c:pt>
                <c:pt idx="291" formatCode="0.00E+00">
                  <c:v>9.9997718914257405E-2</c:v>
                </c:pt>
                <c:pt idx="292" formatCode="0.00E+00">
                  <c:v>9.9994065970694601E-2</c:v>
                </c:pt>
                <c:pt idx="293" formatCode="0.00E+00">
                  <c:v>9.9990485245723806E-2</c:v>
                </c:pt>
                <c:pt idx="294" formatCode="0.00E+00">
                  <c:v>9.9986976665085797E-2</c:v>
                </c:pt>
                <c:pt idx="295" formatCode="0.00E+00">
                  <c:v>9.9983540098537396E-2</c:v>
                </c:pt>
                <c:pt idx="296" formatCode="0.00E+00">
                  <c:v>9.9980175362486295E-2</c:v>
                </c:pt>
                <c:pt idx="297" formatCode="0.00E+00">
                  <c:v>9.9976882222489502E-2</c:v>
                </c:pt>
                <c:pt idx="298" formatCode="0.00E+00">
                  <c:v>9.99736603958091E-2</c:v>
                </c:pt>
                <c:pt idx="299" formatCode="0.00E+00">
                  <c:v>9.9970509553812106E-2</c:v>
                </c:pt>
                <c:pt idx="300" formatCode="0.00E+00">
                  <c:v>9.9967429324424803E-2</c:v>
                </c:pt>
                <c:pt idx="301" formatCode="0.00E+00">
                  <c:v>9.9964419294492499E-2</c:v>
                </c:pt>
                <c:pt idx="302" formatCode="0.00E+00">
                  <c:v>9.9961479012037696E-2</c:v>
                </c:pt>
                <c:pt idx="303" formatCode="0.00E+00">
                  <c:v>9.9958607988547596E-2</c:v>
                </c:pt>
                <c:pt idx="304" formatCode="0.00E+00">
                  <c:v>9.9955805701136297E-2</c:v>
                </c:pt>
                <c:pt idx="305" formatCode="0.00E+00">
                  <c:v>9.9953071594710105E-2</c:v>
                </c:pt>
                <c:pt idx="306" formatCode="0.00E+00">
                  <c:v>9.9950405084002603E-2</c:v>
                </c:pt>
                <c:pt idx="307" formatCode="0.00E+00">
                  <c:v>9.9947805555591698E-2</c:v>
                </c:pt>
                <c:pt idx="308" formatCode="0.00E+00">
                  <c:v>9.9945272369896601E-2</c:v>
                </c:pt>
                <c:pt idx="309" formatCode="0.00E+00">
                  <c:v>9.9942804863020901E-2</c:v>
                </c:pt>
                <c:pt idx="310" formatCode="0.00E+00">
                  <c:v>9.9940402348577095E-2</c:v>
                </c:pt>
                <c:pt idx="311" formatCode="0.00E+00">
                  <c:v>9.9938064119475895E-2</c:v>
                </c:pt>
                <c:pt idx="312" formatCode="0.00E+00">
                  <c:v>9.99357894496265E-2</c:v>
                </c:pt>
                <c:pt idx="313" formatCode="0.00E+00">
                  <c:v>9.9933577595633802E-2</c:v>
                </c:pt>
                <c:pt idx="314" formatCode="0.00E+00">
                  <c:v>9.9931427798290604E-2</c:v>
                </c:pt>
                <c:pt idx="315" formatCode="0.00E+00">
                  <c:v>9.9929339284139801E-2</c:v>
                </c:pt>
                <c:pt idx="316" formatCode="0.00E+00">
                  <c:v>9.9927311266994695E-2</c:v>
                </c:pt>
                <c:pt idx="317" formatCode="0.00E+00">
                  <c:v>9.9925342949279794E-2</c:v>
                </c:pt>
                <c:pt idx="318" formatCode="0.00E+00">
                  <c:v>9.9923433523435398E-2</c:v>
                </c:pt>
                <c:pt idx="319" formatCode="0.00E+00">
                  <c:v>9.9921582173168599E-2</c:v>
                </c:pt>
                <c:pt idx="320" formatCode="0.00E+00">
                  <c:v>9.9919788074718602E-2</c:v>
                </c:pt>
                <c:pt idx="321" formatCode="0.00E+00">
                  <c:v>9.9918050398039193E-2</c:v>
                </c:pt>
                <c:pt idx="322" formatCode="0.00E+00">
                  <c:v>9.9916368307936695E-2</c:v>
                </c:pt>
                <c:pt idx="323" formatCode="0.00E+00">
                  <c:v>9.9914740965141899E-2</c:v>
                </c:pt>
                <c:pt idx="324" formatCode="0.00E+00">
                  <c:v>9.9913167527341404E-2</c:v>
                </c:pt>
                <c:pt idx="325" formatCode="0.00E+00">
                  <c:v>9.9911647150142405E-2</c:v>
                </c:pt>
                <c:pt idx="326" formatCode="0.00E+00">
                  <c:v>9.9910178988054599E-2</c:v>
                </c:pt>
                <c:pt idx="327" formatCode="0.00E+00">
                  <c:v>9.9908762195324102E-2</c:v>
                </c:pt>
                <c:pt idx="328" formatCode="0.00E+00">
                  <c:v>9.99073959267716E-2</c:v>
                </c:pt>
                <c:pt idx="329" formatCode="0.00E+00">
                  <c:v>9.9906079338651602E-2</c:v>
                </c:pt>
                <c:pt idx="330" formatCode="0.00E+00">
                  <c:v>9.9904811589311596E-2</c:v>
                </c:pt>
                <c:pt idx="331" formatCode="0.00E+00">
                  <c:v>9.9903591839947195E-2</c:v>
                </c:pt>
                <c:pt idx="332" formatCode="0.00E+00">
                  <c:v>9.9902419255300606E-2</c:v>
                </c:pt>
                <c:pt idx="333" formatCode="0.00E+00">
                  <c:v>9.9901293004255695E-2</c:v>
                </c:pt>
                <c:pt idx="334" formatCode="0.00E+00">
                  <c:v>9.9900212260436799E-2</c:v>
                </c:pt>
                <c:pt idx="335" formatCode="0.00E+00">
                  <c:v>9.9899176202770501E-2</c:v>
                </c:pt>
                <c:pt idx="336" formatCode="0.00E+00">
                  <c:v>9.9898184015974001E-2</c:v>
                </c:pt>
                <c:pt idx="337" formatCode="0.00E+00">
                  <c:v>9.98972348910738E-2</c:v>
                </c:pt>
                <c:pt idx="338" formatCode="0.00E+00">
                  <c:v>9.98963280259276E-2</c:v>
                </c:pt>
                <c:pt idx="339" formatCode="0.00E+00">
                  <c:v>9.9895462625481907E-2</c:v>
                </c:pt>
                <c:pt idx="340" formatCode="0.00E+00">
                  <c:v>9.9894637902292499E-2</c:v>
                </c:pt>
                <c:pt idx="341" formatCode="0.00E+00">
                  <c:v>9.9893853076910497E-2</c:v>
                </c:pt>
                <c:pt idx="342" formatCode="0.00E+00">
                  <c:v>9.9893107378072596E-2</c:v>
                </c:pt>
                <c:pt idx="343" formatCode="0.00E+00">
                  <c:v>9.9892400043189999E-2</c:v>
                </c:pt>
                <c:pt idx="344" formatCode="0.00E+00">
                  <c:v>9.9891730318527494E-2</c:v>
                </c:pt>
                <c:pt idx="345" formatCode="0.00E+00">
                  <c:v>9.9891097459468101E-2</c:v>
                </c:pt>
                <c:pt idx="346" formatCode="0.00E+00">
                  <c:v>9.9890500730752702E-2</c:v>
                </c:pt>
                <c:pt idx="347" formatCode="0.00E+00">
                  <c:v>9.9889939406756195E-2</c:v>
                </c:pt>
                <c:pt idx="348" formatCode="0.00E+00">
                  <c:v>9.9889412771640401E-2</c:v>
                </c:pt>
                <c:pt idx="349" formatCode="0.00E+00">
                  <c:v>9.9888920119492103E-2</c:v>
                </c:pt>
                <c:pt idx="350" formatCode="0.00E+00">
                  <c:v>9.9888460754552696E-2</c:v>
                </c:pt>
                <c:pt idx="351" formatCode="0.00E+00">
                  <c:v>9.9888033991274203E-2</c:v>
                </c:pt>
                <c:pt idx="352" formatCode="0.00E+00">
                  <c:v>9.9887639154535093E-2</c:v>
                </c:pt>
                <c:pt idx="353" formatCode="0.00E+00">
                  <c:v>9.9887275579669907E-2</c:v>
                </c:pt>
                <c:pt idx="354" formatCode="0.00E+00">
                  <c:v>9.9886942612569404E-2</c:v>
                </c:pt>
                <c:pt idx="355" formatCode="0.00E+00">
                  <c:v>9.98866396097874E-2</c:v>
                </c:pt>
                <c:pt idx="356" formatCode="0.00E+00">
                  <c:v>9.9886365938575403E-2</c:v>
                </c:pt>
                <c:pt idx="357" formatCode="0.00E+00">
                  <c:v>9.9886120976923801E-2</c:v>
                </c:pt>
                <c:pt idx="358" formatCode="0.00E+00">
                  <c:v>9.9885904113642301E-2</c:v>
                </c:pt>
                <c:pt idx="359" formatCode="0.00E+00">
                  <c:v>9.9885714748321794E-2</c:v>
                </c:pt>
                <c:pt idx="360" formatCode="0.00E+00">
                  <c:v>9.9885552291379895E-2</c:v>
                </c:pt>
                <c:pt idx="361" formatCode="0.00E+00">
                  <c:v>9.98854161640816E-2</c:v>
                </c:pt>
                <c:pt idx="362" formatCode="0.00E+00">
                  <c:v>9.9885305798462803E-2</c:v>
                </c:pt>
                <c:pt idx="363" formatCode="0.00E+00">
                  <c:v>9.9885220637399297E-2</c:v>
                </c:pt>
                <c:pt idx="364" formatCode="0.00E+00">
                  <c:v>9.9885160134538395E-2</c:v>
                </c:pt>
                <c:pt idx="365" formatCode="0.00E+00">
                  <c:v>9.9885123754281102E-2</c:v>
                </c:pt>
                <c:pt idx="366" formatCode="0.00E+00">
                  <c:v>9.9885110971730098E-2</c:v>
                </c:pt>
                <c:pt idx="367" formatCode="0.00E+00">
                  <c:v>9.9885121272630398E-2</c:v>
                </c:pt>
                <c:pt idx="368" formatCode="0.00E+00">
                  <c:v>9.9885154153342204E-2</c:v>
                </c:pt>
                <c:pt idx="369" formatCode="0.00E+00">
                  <c:v>9.9885209120785801E-2</c:v>
                </c:pt>
                <c:pt idx="370" formatCode="0.00E+00">
                  <c:v>9.9885285692370401E-2</c:v>
                </c:pt>
                <c:pt idx="371" formatCode="0.00E+00">
                  <c:v>9.9885383395925204E-2</c:v>
                </c:pt>
                <c:pt idx="372" formatCode="0.00E+00">
                  <c:v>9.98855017696164E-2</c:v>
                </c:pt>
                <c:pt idx="373" formatCode="0.00E+00">
                  <c:v>9.9885640361874903E-2</c:v>
                </c:pt>
                <c:pt idx="374" formatCode="0.00E+00">
                  <c:v>9.9885798731338404E-2</c:v>
                </c:pt>
                <c:pt idx="375" formatCode="0.00E+00">
                  <c:v>9.98859764466596E-2</c:v>
                </c:pt>
                <c:pt idx="376" formatCode="0.00E+00">
                  <c:v>9.9886173086933497E-2</c:v>
                </c:pt>
                <c:pt idx="377" formatCode="0.00E+00">
                  <c:v>9.9886388239614099E-2</c:v>
                </c:pt>
                <c:pt idx="378" formatCode="0.00E+00">
                  <c:v>9.9886621507922005E-2</c:v>
                </c:pt>
                <c:pt idx="379" formatCode="0.00E+00">
                  <c:v>9.9886872482415096E-2</c:v>
                </c:pt>
                <c:pt idx="380" formatCode="0.00E+00">
                  <c:v>9.9887140846066896E-2</c:v>
                </c:pt>
                <c:pt idx="381" formatCode="0.00E+00">
                  <c:v>9.9887425994914097E-2</c:v>
                </c:pt>
                <c:pt idx="382" formatCode="0.00E+00">
                  <c:v>9.9887728361779698E-2</c:v>
                </c:pt>
                <c:pt idx="383" formatCode="0.00E+00">
                  <c:v>9.9888044946948903E-2</c:v>
                </c:pt>
                <c:pt idx="384" formatCode="0.00E+00">
                  <c:v>9.9888383784993706E-2</c:v>
                </c:pt>
                <c:pt idx="385" formatCode="0.00E+00">
                  <c:v>9.9888718611403401E-2</c:v>
                </c:pt>
                <c:pt idx="386" formatCode="0.00E+00">
                  <c:v>9.9889121988037899E-2</c:v>
                </c:pt>
                <c:pt idx="387" formatCode="0.00E+00">
                  <c:v>9.9889386623468496E-2</c:v>
                </c:pt>
                <c:pt idx="388" formatCode="0.00E+00">
                  <c:v>9.98900091925847E-2</c:v>
                </c:pt>
                <c:pt idx="389" formatCode="0.00E+00">
                  <c:v>9.9889908417369402E-2</c:v>
                </c:pt>
                <c:pt idx="390" formatCode="0.00E+00">
                  <c:v>9.98911535338117E-2</c:v>
                </c:pt>
                <c:pt idx="391" formatCode="0.00E+00">
                  <c:v>9.9890340948879996E-2</c:v>
                </c:pt>
                <c:pt idx="392" formatCode="0.00E+00">
                  <c:v>9.98928260617543E-2</c:v>
                </c:pt>
                <c:pt idx="393" formatCode="0.00E+00">
                  <c:v>9.9892291301768493E-2</c:v>
                </c:pt>
                <c:pt idx="394" formatCode="0.00E+00">
                  <c:v>9.9895588108134703E-2</c:v>
                </c:pt>
                <c:pt idx="395" formatCode="0.00E+00">
                  <c:v>9.9716227041084599E-2</c:v>
                </c:pt>
                <c:pt idx="396">
                  <c:v>0.10480320145491399</c:v>
                </c:pt>
                <c:pt idx="397" formatCode="0.00E+00">
                  <c:v>8.8631737209117503E-2</c:v>
                </c:pt>
                <c:pt idx="398" formatCode="0.00E+00">
                  <c:v>8.4406810524893794E-2</c:v>
                </c:pt>
                <c:pt idx="399" formatCode="0.00E+00">
                  <c:v>8.5510775724193702E-2</c:v>
                </c:pt>
                <c:pt idx="400" formatCode="0.00E+00">
                  <c:v>8.5510775724193702E-2</c:v>
                </c:pt>
              </c:numCache>
            </c:numRef>
          </c:yVal>
          <c:smooth val="1"/>
        </c:ser>
        <c:ser>
          <c:idx val="1"/>
          <c:order val="1"/>
          <c:tx>
            <c:v>圧力の差分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COMPRE1d2!$D$1:$D$401</c:f>
              <c:numCache>
                <c:formatCode>General</c:formatCode>
                <c:ptCount val="401"/>
                <c:pt idx="0">
                  <c:v>0</c:v>
                </c:pt>
                <c:pt idx="1">
                  <c:v>0.208247282946812</c:v>
                </c:pt>
                <c:pt idx="2">
                  <c:v>0.168490158168423</c:v>
                </c:pt>
                <c:pt idx="3">
                  <c:v>-0.28423106880523302</c:v>
                </c:pt>
                <c:pt idx="4">
                  <c:v>0.59100142023151503</c:v>
                </c:pt>
                <c:pt idx="5">
                  <c:v>1.08881242039893</c:v>
                </c:pt>
                <c:pt idx="6">
                  <c:v>-1.37170231342516</c:v>
                </c:pt>
                <c:pt idx="7">
                  <c:v>-2.9070191446345302</c:v>
                </c:pt>
                <c:pt idx="8">
                  <c:v>-1.2661833486032099</c:v>
                </c:pt>
                <c:pt idx="9" formatCode="0.00E+00">
                  <c:v>-3.0885398196680701E-2</c:v>
                </c:pt>
                <c:pt idx="10" formatCode="0.00E+00">
                  <c:v>-1.6334655711114302E-5</c:v>
                </c:pt>
                <c:pt idx="11" formatCode="0.00E+00">
                  <c:v>2.5160424535045002E-4</c:v>
                </c:pt>
                <c:pt idx="12" formatCode="0.00E+00">
                  <c:v>2.5494940284046203E-4</c:v>
                </c:pt>
                <c:pt idx="13" formatCode="0.00E+00">
                  <c:v>2.5211537746279601E-4</c:v>
                </c:pt>
                <c:pt idx="14" formatCode="0.00E+00">
                  <c:v>2.5144582856645502E-4</c:v>
                </c:pt>
                <c:pt idx="15" formatCode="0.00E+00">
                  <c:v>2.5010586529942801E-4</c:v>
                </c:pt>
                <c:pt idx="16" formatCode="0.00E+00">
                  <c:v>2.4859436578641698E-4</c:v>
                </c:pt>
                <c:pt idx="17" formatCode="0.00E+00">
                  <c:v>2.4698828763212001E-4</c:v>
                </c:pt>
                <c:pt idx="18" formatCode="0.00E+00">
                  <c:v>2.4526790551878601E-4</c:v>
                </c:pt>
                <c:pt idx="19" formatCode="0.00E+00">
                  <c:v>2.43431750205041E-4</c:v>
                </c:pt>
                <c:pt idx="20" formatCode="0.00E+00">
                  <c:v>2.41478078274388E-4</c:v>
                </c:pt>
                <c:pt idx="21" formatCode="0.00E+00">
                  <c:v>2.39404475736745E-4</c:v>
                </c:pt>
                <c:pt idx="22" formatCode="0.00E+00">
                  <c:v>2.3720854941316E-4</c:v>
                </c:pt>
                <c:pt idx="23" formatCode="0.00E+00">
                  <c:v>2.3488786501645099E-4</c:v>
                </c:pt>
                <c:pt idx="24" formatCode="0.00E+00">
                  <c:v>2.3243993139159699E-4</c:v>
                </c:pt>
                <c:pt idx="25" formatCode="0.00E+00">
                  <c:v>2.2986220385972199E-4</c:v>
                </c:pt>
                <c:pt idx="26" formatCode="0.00E+00">
                  <c:v>2.27152083847288E-4</c:v>
                </c:pt>
                <c:pt idx="27" formatCode="0.00E+00">
                  <c:v>2.2430691828656901E-4</c:v>
                </c:pt>
                <c:pt idx="28" formatCode="0.00E+00">
                  <c:v>2.2132399928813601E-4</c:v>
                </c:pt>
                <c:pt idx="29" formatCode="0.00E+00">
                  <c:v>2.1820056350470101E-4</c:v>
                </c:pt>
                <c:pt idx="30" formatCode="0.00E+00">
                  <c:v>2.1493379196125501E-4</c:v>
                </c:pt>
                <c:pt idx="31" formatCode="0.00E+00">
                  <c:v>2.11520809673144E-4</c:v>
                </c:pt>
                <c:pt idx="32" formatCode="0.00E+00">
                  <c:v>2.07958684927762E-4</c:v>
                </c:pt>
                <c:pt idx="33" formatCode="0.00E+00">
                  <c:v>2.0424442941888399E-4</c:v>
                </c:pt>
                <c:pt idx="34" formatCode="0.00E+00">
                  <c:v>2.0037499796356101E-4</c:v>
                </c:pt>
                <c:pt idx="35" formatCode="0.00E+00">
                  <c:v>1.9634728782821399E-4</c:v>
                </c:pt>
                <c:pt idx="36" formatCode="0.00E+00">
                  <c:v>1.9215813858652501E-4</c:v>
                </c:pt>
                <c:pt idx="37" formatCode="0.00E+00">
                  <c:v>1.8780433233704099E-4</c:v>
                </c:pt>
                <c:pt idx="38" formatCode="0.00E+00">
                  <c:v>1.83282593263525E-4</c:v>
                </c:pt>
                <c:pt idx="39" formatCode="0.00E+00">
                  <c:v>1.78589587273027E-4</c:v>
                </c:pt>
                <c:pt idx="40" formatCode="0.00E+00">
                  <c:v>1.7372192238112401E-4</c:v>
                </c:pt>
                <c:pt idx="41" formatCode="0.00E+00">
                  <c:v>1.6867614845657801E-4</c:v>
                </c:pt>
                <c:pt idx="42" formatCode="0.00E+00">
                  <c:v>1.6344875726018401E-4</c:v>
                </c:pt>
                <c:pt idx="43" formatCode="0.00E+00">
                  <c:v>1.5803618259355E-4</c:v>
                </c:pt>
                <c:pt idx="44" formatCode="0.00E+00">
                  <c:v>1.5243480038013501E-4</c:v>
                </c:pt>
                <c:pt idx="45" formatCode="0.00E+00">
                  <c:v>1.46640928933926E-4</c:v>
                </c:pt>
                <c:pt idx="46" formatCode="0.00E+00">
                  <c:v>1.4065082917593199E-4</c:v>
                </c:pt>
                <c:pt idx="47" formatCode="0.00E+00">
                  <c:v>1.3446070493172501E-4</c:v>
                </c:pt>
                <c:pt idx="48" formatCode="0.00E+00">
                  <c:v>1.2806670353317801E-4</c:v>
                </c:pt>
                <c:pt idx="49" formatCode="0.00E+00">
                  <c:v>1.21464916218145E-4</c:v>
                </c:pt>
                <c:pt idx="50" formatCode="0.00E+00">
                  <c:v>1.14651378510161E-4</c:v>
                </c:pt>
                <c:pt idx="51" formatCode="0.00E+00">
                  <c:v>1.07622071138814E-4</c:v>
                </c:pt>
                <c:pt idx="52" formatCode="0.00E+00">
                  <c:v>1.00372920829114E-4</c:v>
                </c:pt>
                <c:pt idx="53" formatCode="0.00E+00">
                  <c:v>9.2899800978729597E-5</c:v>
                </c:pt>
                <c:pt idx="54" formatCode="0.00E+00">
                  <c:v>8.5198532474000798E-5</c:v>
                </c:pt>
                <c:pt idx="55" formatCode="0.00E+00">
                  <c:v>7.7264885163206496E-5</c:v>
                </c:pt>
                <c:pt idx="56" formatCode="0.00E+00">
                  <c:v>6.9094578838000602E-5</c:v>
                </c:pt>
                <c:pt idx="57" formatCode="0.00E+00">
                  <c:v>6.06832843114388E-5</c:v>
                </c:pt>
                <c:pt idx="58" formatCode="0.00E+00">
                  <c:v>5.2026625247625802E-5</c:v>
                </c:pt>
                <c:pt idx="59" formatCode="0.00E+00">
                  <c:v>4.3120179338552398E-5</c:v>
                </c:pt>
                <c:pt idx="60" formatCode="0.00E+00">
                  <c:v>3.3959480178151199E-5</c:v>
                </c:pt>
                <c:pt idx="61" formatCode="0.00E+00">
                  <c:v>2.4540019010898401E-5</c:v>
                </c:pt>
                <c:pt idx="62" formatCode="0.00E+00">
                  <c:v>1.4857246653609401E-5</c:v>
                </c:pt>
                <c:pt idx="63" formatCode="0.00E+00">
                  <c:v>4.9065759135047901E-6</c:v>
                </c:pt>
                <c:pt idx="64" formatCode="0.00E+00">
                  <c:v>-5.3166164877733498E-6</c:v>
                </c:pt>
                <c:pt idx="65" formatCode="0.00E+00">
                  <c:v>-1.5816987311798499E-5</c:v>
                </c:pt>
                <c:pt idx="66" formatCode="0.00E+00">
                  <c:v>-2.6599224236524501E-5</c:v>
                </c:pt>
                <c:pt idx="67" formatCode="0.00E+00">
                  <c:v>-3.76680429064225E-5</c:v>
                </c:pt>
                <c:pt idx="68" formatCode="0.00E+00">
                  <c:v>-4.9028184012594799E-5</c:v>
                </c:pt>
                <c:pt idx="69" formatCode="0.00E+00">
                  <c:v>-6.0684410178599301E-5</c:v>
                </c:pt>
                <c:pt idx="70" formatCode="0.00E+00">
                  <c:v>-7.2641502432160504E-5</c:v>
                </c:pt>
                <c:pt idx="71" formatCode="0.00E+00">
                  <c:v>-8.4904256555867004E-5</c:v>
                </c:pt>
                <c:pt idx="72" formatCode="0.00E+00">
                  <c:v>-9.7477479563323096E-5</c:v>
                </c:pt>
                <c:pt idx="73" formatCode="0.00E+00">
                  <c:v>-1.1036598532709E-4</c:v>
                </c:pt>
                <c:pt idx="74" formatCode="0.00E+00">
                  <c:v>-1.2357459023771799E-4</c:v>
                </c:pt>
                <c:pt idx="75" formatCode="0.00E+00">
                  <c:v>-1.37108109054835E-4</c:v>
                </c:pt>
                <c:pt idx="76" formatCode="0.00E+00">
                  <c:v>-1.5097134982677401E-4</c:v>
                </c:pt>
                <c:pt idx="77" formatCode="0.00E+00">
                  <c:v>-1.6516910890455801E-4</c:v>
                </c:pt>
                <c:pt idx="78" formatCode="0.00E+00">
                  <c:v>-1.7970616563836499E-4</c:v>
                </c:pt>
                <c:pt idx="79" formatCode="0.00E+00">
                  <c:v>-1.9458727685527701E-4</c:v>
                </c:pt>
                <c:pt idx="80" formatCode="0.00E+00">
                  <c:v>-2.0981717098287499E-4</c:v>
                </c:pt>
                <c:pt idx="81" formatCode="0.00E+00">
                  <c:v>-2.2540054189304501E-4</c:v>
                </c:pt>
                <c:pt idx="82" formatCode="0.00E+00">
                  <c:v>-2.41342042499328E-4</c:v>
                </c:pt>
                <c:pt idx="83" formatCode="0.00E+00">
                  <c:v>-2.5764627795569198E-4</c:v>
                </c:pt>
                <c:pt idx="84" formatCode="0.00E+00">
                  <c:v>-2.7431779863437E-4</c:v>
                </c:pt>
                <c:pt idx="85" formatCode="0.00E+00">
                  <c:v>-2.9136109292384398E-4</c:v>
                </c:pt>
                <c:pt idx="86" formatCode="0.00E+00">
                  <c:v>-3.0878057927965098E-4</c:v>
                </c:pt>
                <c:pt idx="87" formatCode="0.00E+00">
                  <c:v>-3.2658059840063799E-4</c:v>
                </c:pt>
                <c:pt idx="88" formatCode="0.00E+00">
                  <c:v>-3.44765404837895E-4</c:v>
                </c:pt>
                <c:pt idx="89" formatCode="0.00E+00">
                  <c:v>-3.6333915831836998E-4</c:v>
                </c:pt>
                <c:pt idx="90" formatCode="0.00E+00">
                  <c:v>-3.8230591483864998E-4</c:v>
                </c:pt>
                <c:pt idx="91" formatCode="0.00E+00">
                  <c:v>-4.0166961698604597E-4</c:v>
                </c:pt>
                <c:pt idx="92" formatCode="0.00E+00">
                  <c:v>-4.2143408462159401E-4</c:v>
                </c:pt>
                <c:pt idx="93" formatCode="0.00E+00">
                  <c:v>-4.41603004600504E-4</c:v>
                </c:pt>
                <c:pt idx="94" formatCode="0.00E+00">
                  <c:v>-4.62179920338286E-4</c:v>
                </c:pt>
                <c:pt idx="95" formatCode="0.00E+00">
                  <c:v>-4.8316822107710797E-4</c:v>
                </c:pt>
                <c:pt idx="96" formatCode="0.00E+00">
                  <c:v>-5.0457113079689403E-4</c:v>
                </c:pt>
                <c:pt idx="97" formatCode="0.00E+00">
                  <c:v>-5.2639169677225499E-4</c:v>
                </c:pt>
                <c:pt idx="98" formatCode="0.00E+00">
                  <c:v>-5.48632777472163E-4</c:v>
                </c:pt>
                <c:pt idx="99" formatCode="0.00E+00">
                  <c:v>-5.7129703066947197E-4</c:v>
                </c:pt>
                <c:pt idx="100" formatCode="0.00E+00">
                  <c:v>-5.9438690081989201E-4</c:v>
                </c:pt>
                <c:pt idx="101" formatCode="0.00E+00">
                  <c:v>-6.1790460604685296E-4</c:v>
                </c:pt>
                <c:pt idx="102" formatCode="0.00E+00">
                  <c:v>-6.4185212507973004E-4</c:v>
                </c:pt>
                <c:pt idx="103" formatCode="0.00E+00">
                  <c:v>-6.6623118367692001E-4</c:v>
                </c:pt>
                <c:pt idx="104" formatCode="0.00E+00">
                  <c:v>-6.91043240695881E-4</c:v>
                </c:pt>
                <c:pt idx="105" formatCode="0.00E+00">
                  <c:v>-7.1628947393778696E-4</c:v>
                </c:pt>
                <c:pt idx="106" formatCode="0.00E+00">
                  <c:v>-7.4197076573016699E-4</c:v>
                </c:pt>
                <c:pt idx="107" formatCode="0.00E+00">
                  <c:v>-7.6808768813874204E-4</c:v>
                </c:pt>
                <c:pt idx="108" formatCode="0.00E+00">
                  <c:v>-7.9464048791279599E-4</c:v>
                </c:pt>
                <c:pt idx="109" formatCode="0.00E+00">
                  <c:v>-8.2162907126624002E-4</c:v>
                </c:pt>
                <c:pt idx="110" formatCode="0.00E+00">
                  <c:v>-8.4905298839777301E-4</c:v>
                </c:pt>
                <c:pt idx="111" formatCode="0.00E+00">
                  <c:v>-8.7691141761136299E-4</c:v>
                </c:pt>
                <c:pt idx="112" formatCode="0.00E+00">
                  <c:v>-9.0520314972538502E-4</c:v>
                </c:pt>
                <c:pt idx="113" formatCode="0.00E+00">
                  <c:v>-9.3392657172236505E-4</c:v>
                </c:pt>
                <c:pt idx="114" formatCode="0.00E+00">
                  <c:v>-9.6307965072735301E-4</c:v>
                </c:pt>
                <c:pt idx="115" formatCode="0.00E+00">
                  <c:v>-9.9265991781754409E-4</c:v>
                </c:pt>
                <c:pt idx="116" formatCode="0.00E+00">
                  <c:v>-1.0226644514211001E-3</c:v>
                </c:pt>
                <c:pt idx="117" formatCode="0.00E+00">
                  <c:v>-1.0530898611545601E-3</c:v>
                </c:pt>
                <c:pt idx="118" formatCode="0.00E+00">
                  <c:v>-1.0839322713426299E-3</c:v>
                </c:pt>
                <c:pt idx="119" formatCode="0.00E+00">
                  <c:v>-1.11518730488003E-3</c:v>
                </c:pt>
                <c:pt idx="120" formatCode="0.00E+00">
                  <c:v>-1.1468500667846499E-3</c:v>
                </c:pt>
                <c:pt idx="121" formatCode="0.00E+00">
                  <c:v>-1.1789151281336901E-3</c:v>
                </c:pt>
                <c:pt idx="122" formatCode="0.00E+00">
                  <c:v>-1.2113765103840301E-3</c:v>
                </c:pt>
                <c:pt idx="123" formatCode="0.00E+00">
                  <c:v>-1.2442276695626201E-3</c:v>
                </c:pt>
                <c:pt idx="124" formatCode="0.00E+00">
                  <c:v>-1.2774614807378199E-3</c:v>
                </c:pt>
                <c:pt idx="125" formatCode="0.00E+00">
                  <c:v>-1.3110702232589501E-3</c:v>
                </c:pt>
                <c:pt idx="126" formatCode="0.00E+00">
                  <c:v>-1.34504556597703E-3</c:v>
                </c:pt>
                <c:pt idx="127" formatCode="0.00E+00">
                  <c:v>-1.37937855317271E-3</c:v>
                </c:pt>
                <c:pt idx="128" formatCode="0.00E+00">
                  <c:v>-1.41405959087494E-3</c:v>
                </c:pt>
                <c:pt idx="129" formatCode="0.00E+00">
                  <c:v>-1.4490784337948201E-3</c:v>
                </c:pt>
                <c:pt idx="130" formatCode="0.00E+00">
                  <c:v>-1.4844241730420601E-3</c:v>
                </c:pt>
                <c:pt idx="131" formatCode="0.00E+00">
                  <c:v>-1.52008522441655E-3</c:v>
                </c:pt>
                <c:pt idx="132" formatCode="0.00E+00">
                  <c:v>-1.55604931763593E-3</c:v>
                </c:pt>
                <c:pt idx="133" formatCode="0.00E+00">
                  <c:v>-1.5923034862024999E-3</c:v>
                </c:pt>
                <c:pt idx="134" formatCode="0.00E+00">
                  <c:v>-1.6288340587568601E-3</c:v>
                </c:pt>
                <c:pt idx="135" formatCode="0.00E+00">
                  <c:v>-1.6656266507012801E-3</c:v>
                </c:pt>
                <c:pt idx="136" formatCode="0.00E+00">
                  <c:v>-1.7026661574706099E-3</c:v>
                </c:pt>
                <c:pt idx="137" formatCode="0.00E+00">
                  <c:v>-1.7399367490144699E-3</c:v>
                </c:pt>
                <c:pt idx="138" formatCode="0.00E+00">
                  <c:v>-1.77742186506329E-3</c:v>
                </c:pt>
                <c:pt idx="139" formatCode="0.00E+00">
                  <c:v>-1.81510421211626E-3</c:v>
                </c:pt>
                <c:pt idx="140" formatCode="0.00E+00">
                  <c:v>-1.8529657617948399E-3</c:v>
                </c:pt>
                <c:pt idx="141" formatCode="0.00E+00">
                  <c:v>-1.8909877508661401E-3</c:v>
                </c:pt>
                <c:pt idx="142" formatCode="0.00E+00">
                  <c:v>-1.92915068210439E-3</c:v>
                </c:pt>
                <c:pt idx="143" formatCode="0.00E+00">
                  <c:v>-1.9674343276305101E-3</c:v>
                </c:pt>
                <c:pt idx="144" formatCode="0.00E+00">
                  <c:v>-2.00581773361171E-3</c:v>
                </c:pt>
                <c:pt idx="145" formatCode="0.00E+00">
                  <c:v>-2.04427922665856E-3</c:v>
                </c:pt>
                <c:pt idx="146" formatCode="0.00E+00">
                  <c:v>-2.0827964223348598E-3</c:v>
                </c:pt>
                <c:pt idx="147" formatCode="0.00E+00">
                  <c:v>-2.1213462351674299E-3</c:v>
                </c:pt>
                <c:pt idx="148" formatCode="0.00E+00">
                  <c:v>-2.1599048910683699E-3</c:v>
                </c:pt>
                <c:pt idx="149" formatCode="0.00E+00">
                  <c:v>-2.1984479416169698E-3</c:v>
                </c:pt>
                <c:pt idx="150" formatCode="0.00E+00">
                  <c:v>-2.2369502802201502E-3</c:v>
                </c:pt>
                <c:pt idx="151" formatCode="0.00E+00">
                  <c:v>-2.2753861606997498E-3</c:v>
                </c:pt>
                <c:pt idx="152" formatCode="0.00E+00">
                  <c:v>-2.3137292179294402E-3</c:v>
                </c:pt>
                <c:pt idx="153" formatCode="0.00E+00">
                  <c:v>-2.3519524905209199E-3</c:v>
                </c:pt>
                <c:pt idx="154" formatCode="0.00E+00">
                  <c:v>-2.3900284460515999E-3</c:v>
                </c:pt>
                <c:pt idx="155" formatCode="0.00E+00">
                  <c:v>-2.4279290080873998E-3</c:v>
                </c:pt>
                <c:pt idx="156" formatCode="0.00E+00">
                  <c:v>-2.4656255859211501E-3</c:v>
                </c:pt>
                <c:pt idx="157" formatCode="0.00E+00">
                  <c:v>-2.50308910623842E-3</c:v>
                </c:pt>
                <c:pt idx="158" formatCode="0.00E+00">
                  <c:v>-2.54029004720246E-3</c:v>
                </c:pt>
                <c:pt idx="159" formatCode="0.00E+00">
                  <c:v>-2.5771984745186802E-3</c:v>
                </c:pt>
                <c:pt idx="160" formatCode="0.00E+00">
                  <c:v>-2.6137840800037702E-3</c:v>
                </c:pt>
                <c:pt idx="161" formatCode="0.00E+00">
                  <c:v>-2.6500162222454502E-3</c:v>
                </c:pt>
                <c:pt idx="162" formatCode="0.00E+00">
                  <c:v>-2.68586396910291E-3</c:v>
                </c:pt>
                <c:pt idx="163" formatCode="0.00E+00">
                  <c:v>-2.7212961425619798E-3</c:v>
                </c:pt>
                <c:pt idx="164" formatCode="0.00E+00">
                  <c:v>-2.7562813655632899E-3</c:v>
                </c:pt>
                <c:pt idx="165" formatCode="0.00E+00">
                  <c:v>-2.7907881106233601E-3</c:v>
                </c:pt>
                <c:pt idx="166" formatCode="0.00E+00">
                  <c:v>-2.82478475022316E-3</c:v>
                </c:pt>
                <c:pt idx="167" formatCode="0.00E+00">
                  <c:v>-2.8582396091207398E-3</c:v>
                </c:pt>
                <c:pt idx="168" formatCode="0.00E+00">
                  <c:v>-2.89112101798608E-3</c:v>
                </c:pt>
                <c:pt idx="169" formatCode="0.00E+00">
                  <c:v>-2.9233973688822701E-3</c:v>
                </c:pt>
                <c:pt idx="170" formatCode="0.00E+00">
                  <c:v>-2.9550371717936398E-3</c:v>
                </c:pt>
                <c:pt idx="171" formatCode="0.00E+00">
                  <c:v>-2.9860091123684101E-3</c:v>
                </c:pt>
                <c:pt idx="172" formatCode="0.00E+00">
                  <c:v>-3.01628211096266E-3</c:v>
                </c:pt>
                <c:pt idx="173" formatCode="0.00E+00">
                  <c:v>-3.0458253822380999E-3</c:v>
                </c:pt>
                <c:pt idx="174" formatCode="0.00E+00">
                  <c:v>-3.0746084955316499E-3</c:v>
                </c:pt>
                <c:pt idx="175" formatCode="0.00E+00">
                  <c:v>-3.1026014363140101E-3</c:v>
                </c:pt>
                <c:pt idx="176" formatCode="0.00E+00">
                  <c:v>-3.12977466697436E-3</c:v>
                </c:pt>
                <c:pt idx="177" formatCode="0.00E+00">
                  <c:v>-3.1560991884821998E-3</c:v>
                </c:pt>
                <c:pt idx="178" formatCode="0.00E+00">
                  <c:v>-3.1815466020357298E-3</c:v>
                </c:pt>
                <c:pt idx="179" formatCode="0.00E+00">
                  <c:v>-3.2060891696501399E-3</c:v>
                </c:pt>
                <c:pt idx="180" formatCode="0.00E+00">
                  <c:v>-3.2296998754896E-3</c:v>
                </c:pt>
                <c:pt idx="181" formatCode="0.00E+00">
                  <c:v>-3.2523524853752101E-3</c:v>
                </c:pt>
                <c:pt idx="182" formatCode="0.00E+00">
                  <c:v>-3.2740216056524E-3</c:v>
                </c:pt>
                <c:pt idx="183" formatCode="0.00E+00">
                  <c:v>-3.2946827417951298E-3</c:v>
                </c:pt>
                <c:pt idx="184" formatCode="0.00E+00">
                  <c:v>-3.3143123545198998E-3</c:v>
                </c:pt>
                <c:pt idx="185" formatCode="0.00E+00">
                  <c:v>-3.3328879147029099E-3</c:v>
                </c:pt>
                <c:pt idx="186" formatCode="0.00E+00">
                  <c:v>-3.3503879567685101E-3</c:v>
                </c:pt>
                <c:pt idx="187" formatCode="0.00E+00">
                  <c:v>-3.3667921298704299E-3</c:v>
                </c:pt>
                <c:pt idx="188" formatCode="0.00E+00">
                  <c:v>-3.3820812470114099E-3</c:v>
                </c:pt>
                <c:pt idx="189" formatCode="0.00E+00">
                  <c:v>-3.3962373314627399E-3</c:v>
                </c:pt>
                <c:pt idx="190" formatCode="0.00E+00">
                  <c:v>-3.4092436609777302E-3</c:v>
                </c:pt>
                <c:pt idx="191" formatCode="0.00E+00">
                  <c:v>-3.4210848089965798E-3</c:v>
                </c:pt>
                <c:pt idx="192" formatCode="0.00E+00">
                  <c:v>-3.43174668296239E-3</c:v>
                </c:pt>
                <c:pt idx="193" formatCode="0.00E+00">
                  <c:v>-3.4412165595873699E-3</c:v>
                </c:pt>
                <c:pt idx="194" formatCode="0.00E+00">
                  <c:v>-3.44948311664852E-3</c:v>
                </c:pt>
                <c:pt idx="195" formatCode="0.00E+00">
                  <c:v>-3.4565364617612998E-3</c:v>
                </c:pt>
                <c:pt idx="196" formatCode="0.00E+00">
                  <c:v>-3.4623681572919199E-3</c:v>
                </c:pt>
                <c:pt idx="197" formatCode="0.00E+00">
                  <c:v>-3.4669712417701899E-3</c:v>
                </c:pt>
                <c:pt idx="198" formatCode="0.00E+00">
                  <c:v>-3.4703402475976001E-3</c:v>
                </c:pt>
                <c:pt idx="199" formatCode="0.00E+00">
                  <c:v>-3.4724712149117598E-3</c:v>
                </c:pt>
                <c:pt idx="200" formatCode="0.00E+00">
                  <c:v>-3.4733617017194398E-3</c:v>
                </c:pt>
                <c:pt idx="201" formatCode="0.00E+00">
                  <c:v>-3.4730107898495598E-3</c:v>
                </c:pt>
                <c:pt idx="202" formatCode="0.00E+00">
                  <c:v>-3.4714190872002699E-3</c:v>
                </c:pt>
                <c:pt idx="203" formatCode="0.00E+00">
                  <c:v>-3.4685887261003299E-3</c:v>
                </c:pt>
                <c:pt idx="204" formatCode="0.00E+00">
                  <c:v>-3.4645233575424901E-3</c:v>
                </c:pt>
                <c:pt idx="205" formatCode="0.00E+00">
                  <c:v>-3.4592281415579901E-3</c:v>
                </c:pt>
                <c:pt idx="206" formatCode="0.00E+00">
                  <c:v>-3.4527097337738802E-3</c:v>
                </c:pt>
                <c:pt idx="207" formatCode="0.00E+00">
                  <c:v>-3.4449762682457002E-3</c:v>
                </c:pt>
                <c:pt idx="208" formatCode="0.00E+00">
                  <c:v>-3.43603733633433E-3</c:v>
                </c:pt>
                <c:pt idx="209" formatCode="0.00E+00">
                  <c:v>-3.42590396218899E-3</c:v>
                </c:pt>
                <c:pt idx="210" formatCode="0.00E+00">
                  <c:v>-3.4145885745708502E-3</c:v>
                </c:pt>
                <c:pt idx="211" formatCode="0.00E+00">
                  <c:v>-3.4021049752494198E-3</c:v>
                </c:pt>
                <c:pt idx="212" formatCode="0.00E+00">
                  <c:v>-3.38846830424149E-3</c:v>
                </c:pt>
                <c:pt idx="213" formatCode="0.00E+00">
                  <c:v>-3.3736950017959899E-3</c:v>
                </c:pt>
                <c:pt idx="214" formatCode="0.00E+00">
                  <c:v>-3.3578027675222099E-3</c:v>
                </c:pt>
                <c:pt idx="215" formatCode="0.00E+00">
                  <c:v>-3.34081051670587E-3</c:v>
                </c:pt>
                <c:pt idx="216" formatCode="0.00E+00">
                  <c:v>-3.3227383340638898E-3</c:v>
                </c:pt>
                <c:pt idx="217" formatCode="0.00E+00">
                  <c:v>-3.3036074249190102E-3</c:v>
                </c:pt>
                <c:pt idx="218" formatCode="0.00E+00">
                  <c:v>-3.2834400643770999E-3</c:v>
                </c:pt>
                <c:pt idx="219" formatCode="0.00E+00">
                  <c:v>-3.2622595443195699E-3</c:v>
                </c:pt>
                <c:pt idx="220" formatCode="0.00E+00">
                  <c:v>-3.2400901187282101E-3</c:v>
                </c:pt>
                <c:pt idx="221" formatCode="0.00E+00">
                  <c:v>-3.2169569475012701E-3</c:v>
                </c:pt>
                <c:pt idx="222" formatCode="0.00E+00">
                  <c:v>-3.1928860383931899E-3</c:v>
                </c:pt>
                <c:pt idx="223" formatCode="0.00E+00">
                  <c:v>-3.1679041884537002E-3</c:v>
                </c:pt>
                <c:pt idx="224" formatCode="0.00E+00">
                  <c:v>-3.1420389244821299E-3</c:v>
                </c:pt>
                <c:pt idx="225" formatCode="0.00E+00">
                  <c:v>-3.1153184420972201E-3</c:v>
                </c:pt>
                <c:pt idx="226" formatCode="0.00E+00">
                  <c:v>-3.08777154497911E-3</c:v>
                </c:pt>
                <c:pt idx="227" formatCode="0.00E+00">
                  <c:v>-3.0594275837237399E-3</c:v>
                </c:pt>
                <c:pt idx="228" formatCode="0.00E+00">
                  <c:v>-3.0303163940900999E-3</c:v>
                </c:pt>
                <c:pt idx="229" formatCode="0.00E+00">
                  <c:v>-3.0004682363697801E-3</c:v>
                </c:pt>
                <c:pt idx="230" formatCode="0.00E+00">
                  <c:v>-2.96991373417042E-3</c:v>
                </c:pt>
                <c:pt idx="231" formatCode="0.00E+00">
                  <c:v>-2.9386838136143401E-3</c:v>
                </c:pt>
                <c:pt idx="232" formatCode="0.00E+00">
                  <c:v>-2.9068096446265902E-3</c:v>
                </c:pt>
                <c:pt idx="233" formatCode="0.00E+00">
                  <c:v>-2.8743225812582901E-3</c:v>
                </c:pt>
                <c:pt idx="234" formatCode="0.00E+00">
                  <c:v>-2.8412541040860099E-3</c:v>
                </c:pt>
                <c:pt idx="235" formatCode="0.00E+00">
                  <c:v>-2.8076357639145698E-3</c:v>
                </c:pt>
                <c:pt idx="236" formatCode="0.00E+00">
                  <c:v>-2.7734991261093799E-3</c:v>
                </c:pt>
                <c:pt idx="237" formatCode="0.00E+00">
                  <c:v>-2.7388757169870899E-3</c:v>
                </c:pt>
                <c:pt idx="238" formatCode="0.00E+00">
                  <c:v>-2.70379697143524E-3</c:v>
                </c:pt>
                <c:pt idx="239" formatCode="0.00E+00">
                  <c:v>-2.6682941825848E-3</c:v>
                </c:pt>
                <c:pt idx="240" formatCode="0.00E+00">
                  <c:v>-2.6323984528681598E-3</c:v>
                </c:pt>
                <c:pt idx="241" formatCode="0.00E+00">
                  <c:v>-2.5961406473708898E-3</c:v>
                </c:pt>
                <c:pt idx="242" formatCode="0.00E+00">
                  <c:v>-2.5595513489221401E-3</c:v>
                </c:pt>
                <c:pt idx="243" formatCode="0.00E+00">
                  <c:v>-2.5226608150501701E-3</c:v>
                </c:pt>
                <c:pt idx="244" formatCode="0.00E+00">
                  <c:v>-2.4854989377456299E-3</c:v>
                </c:pt>
                <c:pt idx="245" formatCode="0.00E+00">
                  <c:v>-2.4480952045649201E-3</c:v>
                </c:pt>
                <c:pt idx="246" formatCode="0.00E+00">
                  <c:v>-2.4104786622182201E-3</c:v>
                </c:pt>
                <c:pt idx="247" formatCode="0.00E+00">
                  <c:v>-2.37267788270651E-3</c:v>
                </c:pt>
                <c:pt idx="248" formatCode="0.00E+00">
                  <c:v>-2.3347209311540599E-3</c:v>
                </c:pt>
                <c:pt idx="249" formatCode="0.00E+00">
                  <c:v>-2.2966353362242399E-3</c:v>
                </c:pt>
                <c:pt idx="250" formatCode="0.00E+00">
                  <c:v>-2.2584480626459901E-3</c:v>
                </c:pt>
                <c:pt idx="251" formatCode="0.00E+00">
                  <c:v>-2.22018548607724E-3</c:v>
                </c:pt>
                <c:pt idx="252" formatCode="0.00E+00">
                  <c:v>-2.18187337011887E-3</c:v>
                </c:pt>
                <c:pt idx="253" formatCode="0.00E+00">
                  <c:v>-2.1435368452692801E-3</c:v>
                </c:pt>
                <c:pt idx="254" formatCode="0.00E+00">
                  <c:v>-2.1052003904869802E-3</c:v>
                </c:pt>
                <c:pt idx="255" formatCode="0.00E+00">
                  <c:v>-2.0668878167514602E-3</c:v>
                </c:pt>
                <c:pt idx="256" formatCode="0.00E+00">
                  <c:v>-2.0286222523971799E-3</c:v>
                </c:pt>
                <c:pt idx="257" formatCode="0.00E+00">
                  <c:v>-1.9904261307445701E-3</c:v>
                </c:pt>
                <c:pt idx="258" formatCode="0.00E+00">
                  <c:v>-1.95232117968057E-3</c:v>
                </c:pt>
                <c:pt idx="259" formatCode="0.00E+00">
                  <c:v>-1.9143284129456001E-3</c:v>
                </c:pt>
                <c:pt idx="260" formatCode="0.00E+00">
                  <c:v>-1.8764681235733001E-3</c:v>
                </c:pt>
                <c:pt idx="261" formatCode="0.00E+00">
                  <c:v>-1.8387598790820801E-3</c:v>
                </c:pt>
                <c:pt idx="262" formatCode="0.00E+00">
                  <c:v>-1.80122251792025E-3</c:v>
                </c:pt>
                <c:pt idx="263" formatCode="0.00E+00">
                  <c:v>-1.76387414811927E-3</c:v>
                </c:pt>
                <c:pt idx="264" formatCode="0.00E+00">
                  <c:v>-1.7267321471527901E-3</c:v>
                </c:pt>
                <c:pt idx="265" formatCode="0.00E+00">
                  <c:v>-1.68981316355755E-3</c:v>
                </c:pt>
                <c:pt idx="266" formatCode="0.00E+00">
                  <c:v>-1.6531331197877799E-3</c:v>
                </c:pt>
                <c:pt idx="267" formatCode="0.00E+00">
                  <c:v>-1.61670721623754E-3</c:v>
                </c:pt>
                <c:pt idx="268" formatCode="0.00E+00">
                  <c:v>-1.58054993695502E-3</c:v>
                </c:pt>
                <c:pt idx="269" formatCode="0.00E+00">
                  <c:v>-1.5446750562672299E-3</c:v>
                </c:pt>
                <c:pt idx="270" formatCode="0.00E+00">
                  <c:v>-1.5090956464516899E-3</c:v>
                </c:pt>
                <c:pt idx="271" formatCode="0.00E+00">
                  <c:v>-1.4738240867702901E-3</c:v>
                </c:pt>
                <c:pt idx="272" formatCode="0.00E+00">
                  <c:v>-1.4388720728339801E-3</c:v>
                </c:pt>
                <c:pt idx="273" formatCode="0.00E+00">
                  <c:v>-1.40425062746415E-3</c:v>
                </c:pt>
                <c:pt idx="274" formatCode="0.00E+00">
                  <c:v>-1.3699701123754599E-3</c:v>
                </c:pt>
                <c:pt idx="275" formatCode="0.00E+00">
                  <c:v>-1.33604023985542E-3</c:v>
                </c:pt>
                <c:pt idx="276" formatCode="0.00E+00">
                  <c:v>-1.3024700860526E-3</c:v>
                </c:pt>
                <c:pt idx="277" formatCode="0.00E+00">
                  <c:v>-1.2692681040584401E-3</c:v>
                </c:pt>
                <c:pt idx="278" formatCode="0.00E+00">
                  <c:v>-1.23644213805924E-3</c:v>
                </c:pt>
                <c:pt idx="279" formatCode="0.00E+00">
                  <c:v>-1.2039994378256599E-3</c:v>
                </c:pt>
                <c:pt idx="280" formatCode="0.00E+00">
                  <c:v>-1.1719466734498799E-3</c:v>
                </c:pt>
                <c:pt idx="281" formatCode="0.00E+00">
                  <c:v>-1.1402899506532799E-3</c:v>
                </c:pt>
                <c:pt idx="282" formatCode="0.00E+00">
                  <c:v>-1.1090348261142201E-3</c:v>
                </c:pt>
                <c:pt idx="283" formatCode="0.00E+00">
                  <c:v>-1.07818632345971E-3</c:v>
                </c:pt>
                <c:pt idx="284" formatCode="0.00E+00">
                  <c:v>-1.04774894893838E-3</c:v>
                </c:pt>
                <c:pt idx="285" formatCode="0.00E+00">
                  <c:v>-1.0177267076253401E-3</c:v>
                </c:pt>
                <c:pt idx="286" formatCode="0.00E+00">
                  <c:v>-9.8812311963584793E-4</c:v>
                </c:pt>
                <c:pt idx="287" formatCode="0.00E+00">
                  <c:v>-9.5894123616802995E-4</c:v>
                </c:pt>
                <c:pt idx="288" formatCode="0.00E+00">
                  <c:v>-9.30183655974177E-4</c:v>
                </c:pt>
                <c:pt idx="289" formatCode="0.00E+00">
                  <c:v>-9.0185254146117903E-4</c:v>
                </c:pt>
                <c:pt idx="290" formatCode="0.00E+00">
                  <c:v>-8.7394963472325502E-4</c:v>
                </c:pt>
                <c:pt idx="291" formatCode="0.00E+00">
                  <c:v>-8.4647627376342705E-4</c:v>
                </c:pt>
                <c:pt idx="292" formatCode="0.00E+00">
                  <c:v>-8.1943340833195999E-4</c:v>
                </c:pt>
                <c:pt idx="293" formatCode="0.00E+00">
                  <c:v>-7.9282161584473901E-4</c:v>
                </c:pt>
                <c:pt idx="294" formatCode="0.00E+00">
                  <c:v>-7.6664111683090897E-4</c:v>
                </c:pt>
                <c:pt idx="295" formatCode="0.00E+00">
                  <c:v>-7.4089179032279303E-4</c:v>
                </c:pt>
                <c:pt idx="296" formatCode="0.00E+00">
                  <c:v>-7.1557318920582999E-4</c:v>
                </c:pt>
                <c:pt idx="297" formatCode="0.00E+00">
                  <c:v>-6.90684554945685E-4</c:v>
                </c:pt>
                <c:pt idx="298" formatCode="0.00E+00">
                  <c:v>-6.6622483241860603E-4</c:v>
                </c:pt>
                <c:pt idx="299" formatCode="0.00E+00">
                  <c:v>-6.4219268418556701E-4</c:v>
                </c:pt>
                <c:pt idx="300" formatCode="0.00E+00">
                  <c:v>-6.18586504666476E-4</c:v>
                </c:pt>
                <c:pt idx="301" formatCode="0.00E+00">
                  <c:v>-5.9540443391583198E-4</c:v>
                </c:pt>
                <c:pt idx="302" formatCode="0.00E+00">
                  <c:v>-5.7264437105419505E-4</c:v>
                </c:pt>
                <c:pt idx="303" formatCode="0.00E+00">
                  <c:v>-5.5030398749871803E-4</c:v>
                </c:pt>
                <c:pt idx="304" formatCode="0.00E+00">
                  <c:v>-5.2838073970517402E-4</c:v>
                </c:pt>
                <c:pt idx="305" formatCode="0.00E+00">
                  <c:v>-5.0687188178120198E-4</c:v>
                </c:pt>
                <c:pt idx="306" formatCode="0.00E+00">
                  <c:v>-4.8577447745006799E-4</c:v>
                </c:pt>
                <c:pt idx="307" formatCode="0.00E+00">
                  <c:v>-4.6508541195669902E-4</c:v>
                </c:pt>
                <c:pt idx="308" formatCode="0.00E+00">
                  <c:v>-4.4480140361399898E-4</c:v>
                </c:pt>
                <c:pt idx="309" formatCode="0.00E+00">
                  <c:v>-4.2491901464861999E-4</c:v>
                </c:pt>
                <c:pt idx="310" formatCode="0.00E+00">
                  <c:v>-4.0543466207670599E-4</c:v>
                </c:pt>
                <c:pt idx="311" formatCode="0.00E+00">
                  <c:v>-3.86344628110013E-4</c:v>
                </c:pt>
                <c:pt idx="312" formatCode="0.00E+00">
                  <c:v>-3.6764507014458501E-4</c:v>
                </c:pt>
                <c:pt idx="313" formatCode="0.00E+00">
                  <c:v>-3.4933203061620602E-4</c:v>
                </c:pt>
                <c:pt idx="314" formatCode="0.00E+00">
                  <c:v>-3.3140144600763398E-4</c:v>
                </c:pt>
                <c:pt idx="315" formatCode="0.00E+00">
                  <c:v>-3.1384915608788399E-4</c:v>
                </c:pt>
                <c:pt idx="316" formatCode="0.00E+00">
                  <c:v>-2.9667091262303201E-4</c:v>
                </c:pt>
                <c:pt idx="317" formatCode="0.00E+00">
                  <c:v>-2.7986238750416002E-4</c:v>
                </c:pt>
                <c:pt idx="318" formatCode="0.00E+00">
                  <c:v>-2.6341918092969899E-4</c:v>
                </c:pt>
                <c:pt idx="319" formatCode="0.00E+00">
                  <c:v>-2.4733682894495599E-4</c:v>
                </c:pt>
                <c:pt idx="320" formatCode="0.00E+00">
                  <c:v>-2.3161081084840601E-4</c:v>
                </c:pt>
                <c:pt idx="321" formatCode="0.00E+00">
                  <c:v>-2.1623655624716399E-4</c:v>
                </c:pt>
                <c:pt idx="322" formatCode="0.00E+00">
                  <c:v>-2.0120945180270001E-4</c:v>
                </c:pt>
                <c:pt idx="323" formatCode="0.00E+00">
                  <c:v>-1.8652484764681299E-4</c:v>
                </c:pt>
                <c:pt idx="324" formatCode="0.00E+00">
                  <c:v>-1.72178063506739E-4</c:v>
                </c:pt>
                <c:pt idx="325" formatCode="0.00E+00">
                  <c:v>-1.5816439453381401E-4</c:v>
                </c:pt>
                <c:pt idx="326" formatCode="0.00E+00">
                  <c:v>-1.44479117071088E-4</c:v>
                </c:pt>
                <c:pt idx="327" formatCode="0.00E+00">
                  <c:v>-1.3111749377810999E-4</c:v>
                </c:pt>
                <c:pt idx="328" formatCode="0.00E+00">
                  <c:v>-1.18074778678009E-4</c:v>
                </c:pt>
                <c:pt idx="329" formatCode="0.00E+00">
                  <c:v>-1.05346222149046E-4</c:v>
                </c:pt>
                <c:pt idx="330" formatCode="0.00E+00">
                  <c:v>-9.2927075181219296E-5</c:v>
                </c:pt>
                <c:pt idx="331" formatCode="0.00E+00">
                  <c:v>-8.0812593822700794E-5</c:v>
                </c:pt>
                <c:pt idx="332" formatCode="0.00E+00">
                  <c:v>-6.89980434364344E-5</c:v>
                </c:pt>
                <c:pt idx="333" formatCode="0.00E+00">
                  <c:v>-5.7478702263950999E-5</c:v>
                </c:pt>
                <c:pt idx="334" formatCode="0.00E+00">
                  <c:v>-4.6249865213448803E-5</c:v>
                </c:pt>
                <c:pt idx="335" formatCode="0.00E+00">
                  <c:v>-3.5306847219329099E-5</c:v>
                </c:pt>
                <c:pt idx="336" formatCode="0.00E+00">
                  <c:v>-2.4644986376354899E-5</c:v>
                </c:pt>
                <c:pt idx="337" formatCode="0.00E+00">
                  <c:v>-1.42596471592984E-5</c:v>
                </c:pt>
                <c:pt idx="338" formatCode="0.00E+00">
                  <c:v>-4.1462232795445402E-6</c:v>
                </c:pt>
                <c:pt idx="339" formatCode="0.00E+00">
                  <c:v>5.6998600822508396E-6</c:v>
                </c:pt>
                <c:pt idx="340" formatCode="0.00E+00">
                  <c:v>1.5283143332959301E-5</c:v>
                </c:pt>
                <c:pt idx="341" formatCode="0.00E+00">
                  <c:v>2.4608130238762699E-5</c:v>
                </c:pt>
                <c:pt idx="342" formatCode="0.00E+00">
                  <c:v>3.3679286133252699E-5</c:v>
                </c:pt>
                <c:pt idx="343" formatCode="0.00E+00">
                  <c:v>4.2501035312848198E-5</c:v>
                </c:pt>
                <c:pt idx="344" formatCode="0.00E+00">
                  <c:v>5.1077759716739902E-5</c:v>
                </c:pt>
                <c:pt idx="345" formatCode="0.00E+00">
                  <c:v>5.94137970628255E-5</c:v>
                </c:pt>
                <c:pt idx="346" formatCode="0.00E+00">
                  <c:v>6.7513439270083702E-5</c:v>
                </c:pt>
                <c:pt idx="347" formatCode="0.00E+00">
                  <c:v>7.5380930884276997E-5</c:v>
                </c:pt>
                <c:pt idx="348" formatCode="0.00E+00">
                  <c:v>8.3020467801196002E-5</c:v>
                </c:pt>
                <c:pt idx="349" formatCode="0.00E+00">
                  <c:v>9.04361963496146E-5</c:v>
                </c:pt>
                <c:pt idx="350" formatCode="0.00E+00">
                  <c:v>9.7632211886858404E-5</c:v>
                </c:pt>
                <c:pt idx="351" formatCode="0.00E+00">
                  <c:v>1.04612557916177E-4</c:v>
                </c:pt>
                <c:pt idx="352" formatCode="0.00E+00">
                  <c:v>1.1138122517414099E-4</c:v>
                </c:pt>
                <c:pt idx="353" formatCode="0.00E+00">
                  <c:v>1.17942151001146E-4</c:v>
                </c:pt>
                <c:pt idx="354" formatCode="0.00E+00">
                  <c:v>1.2429921844879101E-4</c:v>
                </c:pt>
                <c:pt idx="355" formatCode="0.00E+00">
                  <c:v>1.30456255774731E-4</c:v>
                </c:pt>
                <c:pt idx="356" formatCode="0.00E+00">
                  <c:v>1.3641703596194599E-4</c:v>
                </c:pt>
                <c:pt idx="357" formatCode="0.00E+00">
                  <c:v>1.4218527625022999E-4</c:v>
                </c:pt>
                <c:pt idx="358" formatCode="0.00E+00">
                  <c:v>1.4776463767877799E-4</c:v>
                </c:pt>
                <c:pt idx="359" formatCode="0.00E+00">
                  <c:v>1.53158724887457E-4</c:v>
                </c:pt>
                <c:pt idx="360" formatCode="0.00E+00">
                  <c:v>1.5837108590252999E-4</c:v>
                </c:pt>
                <c:pt idx="361" formatCode="0.00E+00">
                  <c:v>1.6340521187353701E-4</c:v>
                </c:pt>
                <c:pt idx="362" formatCode="0.00E+00">
                  <c:v>1.6826453715656101E-4</c:v>
                </c:pt>
                <c:pt idx="363" formatCode="0.00E+00">
                  <c:v>1.7295243896783401E-4</c:v>
                </c:pt>
                <c:pt idx="364" formatCode="0.00E+00">
                  <c:v>1.77472237593576E-4</c:v>
                </c:pt>
                <c:pt idx="365" formatCode="0.00E+00">
                  <c:v>1.8182719635557299E-4</c:v>
                </c:pt>
                <c:pt idx="366" formatCode="0.00E+00">
                  <c:v>1.8602052177549199E-4</c:v>
                </c:pt>
                <c:pt idx="367" formatCode="0.00E+00">
                  <c:v>1.9005536370255701E-4</c:v>
                </c:pt>
                <c:pt idx="368" formatCode="0.00E+00">
                  <c:v>1.9393481539681299E-4</c:v>
                </c:pt>
                <c:pt idx="369" formatCode="0.00E+00">
                  <c:v>1.97661913763388E-4</c:v>
                </c:pt>
                <c:pt idx="370" formatCode="0.00E+00">
                  <c:v>2.0123963965557799E-4</c:v>
                </c:pt>
                <c:pt idx="371" formatCode="0.00E+00">
                  <c:v>2.0467091811910199E-4</c:v>
                </c:pt>
                <c:pt idx="372" formatCode="0.00E+00">
                  <c:v>2.0795861871628199E-4</c:v>
                </c:pt>
                <c:pt idx="373" formatCode="0.00E+00">
                  <c:v>2.11105555911294E-4</c:v>
                </c:pt>
                <c:pt idx="374" formatCode="0.00E+00">
                  <c:v>2.1411448928221701E-4</c:v>
                </c:pt>
                <c:pt idx="375" formatCode="0.00E+00">
                  <c:v>2.1698812403840199E-4</c:v>
                </c:pt>
                <c:pt idx="376" formatCode="0.00E+00">
                  <c:v>2.1972911113815101E-4</c:v>
                </c:pt>
                <c:pt idx="377" formatCode="0.00E+00">
                  <c:v>2.22340048803062E-4</c:v>
                </c:pt>
                <c:pt idx="378" formatCode="0.00E+00">
                  <c:v>2.2482347878435301E-4</c:v>
                </c:pt>
                <c:pt idx="379" formatCode="0.00E+00">
                  <c:v>2.2718190421635101E-4</c:v>
                </c:pt>
                <c:pt idx="380" formatCode="0.00E+00">
                  <c:v>2.2941771672258801E-4</c:v>
                </c:pt>
                <c:pt idx="381" formatCode="0.00E+00">
                  <c:v>2.3153349619043899E-4</c:v>
                </c:pt>
                <c:pt idx="382" formatCode="0.00E+00">
                  <c:v>2.3353083800037501E-4</c:v>
                </c:pt>
                <c:pt idx="383" formatCode="0.00E+00">
                  <c:v>2.35414798345563E-4</c:v>
                </c:pt>
                <c:pt idx="384" formatCode="0.00E+00">
                  <c:v>2.37177868464724E-4</c:v>
                </c:pt>
                <c:pt idx="385" formatCode="0.00E+00">
                  <c:v>2.3885623131172999E-4</c:v>
                </c:pt>
                <c:pt idx="386" formatCode="0.00E+00">
                  <c:v>2.40344127856623E-4</c:v>
                </c:pt>
                <c:pt idx="387" formatCode="0.00E+00">
                  <c:v>2.4198555505852601E-4</c:v>
                </c:pt>
                <c:pt idx="388" formatCode="0.00E+00">
                  <c:v>2.4275832914727699E-4</c:v>
                </c:pt>
                <c:pt idx="389" formatCode="0.00E+00">
                  <c:v>2.4540546022547099E-4</c:v>
                </c:pt>
                <c:pt idx="390" formatCode="0.00E+00">
                  <c:v>2.4315433109371699E-4</c:v>
                </c:pt>
                <c:pt idx="391" formatCode="0.00E+00">
                  <c:v>2.4970378141590197E-4</c:v>
                </c:pt>
                <c:pt idx="392" formatCode="0.00E+00">
                  <c:v>2.4286266022172299E-4</c:v>
                </c:pt>
                <c:pt idx="393" formatCode="0.00E+00">
                  <c:v>2.4426909678240699E-4</c:v>
                </c:pt>
                <c:pt idx="394" formatCode="0.00E+00">
                  <c:v>3.3268156628166E-4</c:v>
                </c:pt>
                <c:pt idx="395" formatCode="0.00E+00">
                  <c:v>-1.21995170115916E-3</c:v>
                </c:pt>
                <c:pt idx="396" formatCode="0.00E+00">
                  <c:v>-7.1482813020688901E-3</c:v>
                </c:pt>
                <c:pt idx="397" formatCode="0.00E+00">
                  <c:v>7.5676610888762597E-2</c:v>
                </c:pt>
                <c:pt idx="398" formatCode="0.00E+00">
                  <c:v>6.6888176611439407E-2</c:v>
                </c:pt>
                <c:pt idx="399" formatCode="0.00E+00">
                  <c:v>4.75527350219839E-2</c:v>
                </c:pt>
                <c:pt idx="400">
                  <c:v>0</c:v>
                </c:pt>
              </c:numCache>
            </c:numRef>
          </c:yVal>
          <c:smooth val="1"/>
        </c:ser>
        <c:ser>
          <c:idx val="2"/>
          <c:order val="2"/>
          <c:tx>
            <c:v>密度×断面積</c:v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COMPRE1d2!$E$1:$E$401</c:f>
              <c:numCache>
                <c:formatCode>General</c:formatCode>
                <c:ptCount val="401"/>
                <c:pt idx="0">
                  <c:v>1.8497744697527201</c:v>
                </c:pt>
                <c:pt idx="1">
                  <c:v>1.8256686956013799</c:v>
                </c:pt>
                <c:pt idx="2">
                  <c:v>1.9583096817605801</c:v>
                </c:pt>
                <c:pt idx="3">
                  <c:v>2.04534996333813</c:v>
                </c:pt>
                <c:pt idx="4">
                  <c:v>1.11270757596331</c:v>
                </c:pt>
                <c:pt idx="5">
                  <c:v>1.4494863187486999</c:v>
                </c:pt>
                <c:pt idx="6">
                  <c:v>4.9774606127411101</c:v>
                </c:pt>
                <c:pt idx="7">
                  <c:v>3.4247097630239098</c:v>
                </c:pt>
                <c:pt idx="8">
                  <c:v>0.56351700848162001</c:v>
                </c:pt>
                <c:pt idx="9">
                  <c:v>0.34363748884205503</c:v>
                </c:pt>
                <c:pt idx="10">
                  <c:v>0.33656496110297701</c:v>
                </c:pt>
                <c:pt idx="11">
                  <c:v>0.33384096727484802</c:v>
                </c:pt>
                <c:pt idx="12">
                  <c:v>0.33120094580616999</c:v>
                </c:pt>
                <c:pt idx="13">
                  <c:v>0.32857954531272698</c:v>
                </c:pt>
                <c:pt idx="14">
                  <c:v>0.32597591557983202</c:v>
                </c:pt>
                <c:pt idx="15">
                  <c:v>0.32339020715226302</c:v>
                </c:pt>
                <c:pt idx="16">
                  <c:v>0.32082219272000201</c:v>
                </c:pt>
                <c:pt idx="17">
                  <c:v>0.31827178684060198</c:v>
                </c:pt>
                <c:pt idx="18">
                  <c:v>0.315738918073173</c:v>
                </c:pt>
                <c:pt idx="19">
                  <c:v>0.31322350854134701</c:v>
                </c:pt>
                <c:pt idx="20">
                  <c:v>0.31072548209711498</c:v>
                </c:pt>
                <c:pt idx="21">
                  <c:v>0.308244763828949</c:v>
                </c:pt>
                <c:pt idx="22">
                  <c:v>0.30578127971728097</c:v>
                </c:pt>
                <c:pt idx="23">
                  <c:v>0.30333495667612997</c:v>
                </c:pt>
                <c:pt idx="24">
                  <c:v>0.30090572254584902</c:v>
                </c:pt>
                <c:pt idx="25">
                  <c:v>0.298493506076346</c:v>
                </c:pt>
                <c:pt idx="26">
                  <c:v>0.29609823691361298</c:v>
                </c:pt>
                <c:pt idx="27">
                  <c:v>0.29371984558660402</c:v>
                </c:pt>
                <c:pt idx="28">
                  <c:v>0.29135826349431299</c:v>
                </c:pt>
                <c:pt idx="29">
                  <c:v>0.28901342289304599</c:v>
                </c:pt>
                <c:pt idx="30">
                  <c:v>0.28668525688381402</c:v>
                </c:pt>
                <c:pt idx="31">
                  <c:v>0.28437369940025597</c:v>
                </c:pt>
                <c:pt idx="32">
                  <c:v>0.28207868519682999</c:v>
                </c:pt>
                <c:pt idx="33">
                  <c:v>0.279800149836746</c:v>
                </c:pt>
                <c:pt idx="34">
                  <c:v>0.27753802968038599</c:v>
                </c:pt>
                <c:pt idx="35">
                  <c:v>0.275292261874376</c:v>
                </c:pt>
                <c:pt idx="36">
                  <c:v>0.27306278434043602</c:v>
                </c:pt>
                <c:pt idx="37">
                  <c:v>0.27084953576409498</c:v>
                </c:pt>
                <c:pt idx="38">
                  <c:v>0.26865245558438899</c:v>
                </c:pt>
                <c:pt idx="39">
                  <c:v>0.26647148398339598</c:v>
                </c:pt>
                <c:pt idx="40">
                  <c:v>0.26430656187574397</c:v>
                </c:pt>
                <c:pt idx="41">
                  <c:v>0.26215763089866001</c:v>
                </c:pt>
                <c:pt idx="42">
                  <c:v>0.26002463340201498</c:v>
                </c:pt>
                <c:pt idx="43">
                  <c:v>0.25790751243865501</c:v>
                </c:pt>
                <c:pt idx="44">
                  <c:v>0.25580621175474999</c:v>
                </c:pt>
                <c:pt idx="45">
                  <c:v>0.25372067578054402</c:v>
                </c:pt>
                <c:pt idx="46">
                  <c:v>0.251650849621045</c:v>
                </c:pt>
                <c:pt idx="47">
                  <c:v>0.24959667904704599</c:v>
                </c:pt>
                <c:pt idx="48">
                  <c:v>0.247558110486162</c:v>
                </c:pt>
                <c:pt idx="49">
                  <c:v>0.24553509101411899</c:v>
                </c:pt>
                <c:pt idx="50">
                  <c:v>0.24352756834629399</c:v>
                </c:pt>
                <c:pt idx="51">
                  <c:v>0.24153549082916001</c:v>
                </c:pt>
                <c:pt idx="52">
                  <c:v>0.239558807431904</c:v>
                </c:pt>
                <c:pt idx="53">
                  <c:v>0.23759746773847101</c:v>
                </c:pt>
                <c:pt idx="54">
                  <c:v>0.235651421939647</c:v>
                </c:pt>
                <c:pt idx="55">
                  <c:v>0.233720620824799</c:v>
                </c:pt>
                <c:pt idx="56">
                  <c:v>0.23180501577441701</c:v>
                </c:pt>
                <c:pt idx="57">
                  <c:v>0.22990455875252899</c:v>
                </c:pt>
                <c:pt idx="58">
                  <c:v>0.22801920229896699</c:v>
                </c:pt>
                <c:pt idx="59">
                  <c:v>0.22614889952227599</c:v>
                </c:pt>
                <c:pt idx="60">
                  <c:v>0.22429360409229199</c:v>
                </c:pt>
                <c:pt idx="61">
                  <c:v>0.22245327023306399</c:v>
                </c:pt>
                <c:pt idx="62">
                  <c:v>0.22062785271583099</c:v>
                </c:pt>
                <c:pt idx="63">
                  <c:v>0.21881730685202899</c:v>
                </c:pt>
                <c:pt idx="64">
                  <c:v>0.21702158848665101</c:v>
                </c:pt>
                <c:pt idx="65">
                  <c:v>0.21524065399138401</c:v>
                </c:pt>
                <c:pt idx="66">
                  <c:v>0.21347446025817399</c:v>
                </c:pt>
                <c:pt idx="67">
                  <c:v>0.21172296469261301</c:v>
                </c:pt>
                <c:pt idx="68">
                  <c:v>0.20998612520752499</c:v>
                </c:pt>
                <c:pt idx="69">
                  <c:v>0.208263900216796</c:v>
                </c:pt>
                <c:pt idx="70">
                  <c:v>0.20655624862902899</c:v>
                </c:pt>
                <c:pt idx="71">
                  <c:v>0.20486312984147401</c:v>
                </c:pt>
                <c:pt idx="72">
                  <c:v>0.203184503734095</c:v>
                </c:pt>
                <c:pt idx="73">
                  <c:v>0.201520330663469</c:v>
                </c:pt>
                <c:pt idx="74">
                  <c:v>0.199870571457018</c:v>
                </c:pt>
                <c:pt idx="75">
                  <c:v>0.19823518740726701</c:v>
                </c:pt>
                <c:pt idx="76">
                  <c:v>0.196614140266095</c:v>
                </c:pt>
                <c:pt idx="77">
                  <c:v>0.19500739223913599</c:v>
                </c:pt>
                <c:pt idx="78">
                  <c:v>0.19341490598024899</c:v>
                </c:pt>
                <c:pt idx="79">
                  <c:v>0.19183664458609001</c:v>
                </c:pt>
                <c:pt idx="80">
                  <c:v>0.190272571590683</c:v>
                </c:pt>
                <c:pt idx="81">
                  <c:v>0.18872265096013299</c:v>
                </c:pt>
                <c:pt idx="82">
                  <c:v>0.18718684708743599</c:v>
                </c:pt>
                <c:pt idx="83">
                  <c:v>0.185665124787222</c:v>
                </c:pt>
                <c:pt idx="84">
                  <c:v>0.18415744929068001</c:v>
                </c:pt>
                <c:pt idx="85">
                  <c:v>0.182663786240644</c:v>
                </c:pt>
                <c:pt idx="86">
                  <c:v>0.181184101686447</c:v>
                </c:pt>
                <c:pt idx="87">
                  <c:v>0.17971836207914799</c:v>
                </c:pt>
                <c:pt idx="88">
                  <c:v>0.178266534266669</c:v>
                </c:pt>
                <c:pt idx="89">
                  <c:v>0.17682858548900501</c:v>
                </c:pt>
                <c:pt idx="90">
                  <c:v>0.17540448337359699</c:v>
                </c:pt>
                <c:pt idx="91">
                  <c:v>0.17399419593052501</c:v>
                </c:pt>
                <c:pt idx="92">
                  <c:v>0.17259769154809601</c:v>
                </c:pt>
                <c:pt idx="93">
                  <c:v>0.17121493898823401</c:v>
                </c:pt>
                <c:pt idx="94">
                  <c:v>0.16984590738202801</c:v>
                </c:pt>
                <c:pt idx="95">
                  <c:v>0.16849056622535399</c:v>
                </c:pt>
                <c:pt idx="96">
                  <c:v>0.16714888537450001</c:v>
                </c:pt>
                <c:pt idx="97">
                  <c:v>0.16582083504190501</c:v>
                </c:pt>
                <c:pt idx="98">
                  <c:v>0.164506385791897</c:v>
                </c:pt>
                <c:pt idx="99">
                  <c:v>0.163205508536579</c:v>
                </c:pt>
                <c:pt idx="100">
                  <c:v>0.16191817453170701</c:v>
                </c:pt>
                <c:pt idx="101">
                  <c:v>0.16064435537258401</c:v>
                </c:pt>
                <c:pt idx="102">
                  <c:v>0.15938402299013699</c:v>
                </c:pt>
                <c:pt idx="103">
                  <c:v>0.15813714964699199</c:v>
                </c:pt>
                <c:pt idx="104">
                  <c:v>0.15690370793352601</c:v>
                </c:pt>
                <c:pt idx="105">
                  <c:v>0.15568367076409501</c:v>
                </c:pt>
                <c:pt idx="106">
                  <c:v>0.154477011373302</c:v>
                </c:pt>
                <c:pt idx="107">
                  <c:v>0.15328370331230101</c:v>
                </c:pt>
                <c:pt idx="108">
                  <c:v>0.15210372044512299</c:v>
                </c:pt>
                <c:pt idx="109">
                  <c:v>0.150937036945164</c:v>
                </c:pt>
                <c:pt idx="110">
                  <c:v>0.149783627291664</c:v>
                </c:pt>
                <c:pt idx="111">
                  <c:v>0.14864346626619099</c:v>
                </c:pt>
                <c:pt idx="112">
                  <c:v>0.14751652894941999</c:v>
                </c:pt>
                <c:pt idx="113">
                  <c:v>0.14640279071769399</c:v>
                </c:pt>
                <c:pt idx="114">
                  <c:v>0.145302227239819</c:v>
                </c:pt>
                <c:pt idx="115">
                  <c:v>0.144214814473967</c:v>
                </c:pt>
                <c:pt idx="116">
                  <c:v>0.14314052866443</c:v>
                </c:pt>
                <c:pt idx="117">
                  <c:v>0.142079346338714</c:v>
                </c:pt>
                <c:pt idx="118">
                  <c:v>0.14103124430455899</c:v>
                </c:pt>
                <c:pt idx="119">
                  <c:v>0.139996199647035</c:v>
                </c:pt>
                <c:pt idx="120">
                  <c:v>0.13897418972574599</c:v>
                </c:pt>
                <c:pt idx="121">
                  <c:v>0.137965192172117</c:v>
                </c:pt>
                <c:pt idx="122">
                  <c:v>0.13696918488677901</c:v>
                </c:pt>
                <c:pt idx="123">
                  <c:v>0.13598614603699499</c:v>
                </c:pt>
                <c:pt idx="124">
                  <c:v>0.13501605405411399</c:v>
                </c:pt>
                <c:pt idx="125">
                  <c:v>0.13405888763132601</c:v>
                </c:pt>
                <c:pt idx="126">
                  <c:v>0.13311462572128999</c:v>
                </c:pt>
                <c:pt idx="127">
                  <c:v>0.132183247533917</c:v>
                </c:pt>
                <c:pt idx="128">
                  <c:v>0.13126473253429499</c:v>
                </c:pt>
                <c:pt idx="129">
                  <c:v>0.13035906044068299</c:v>
                </c:pt>
                <c:pt idx="130">
                  <c:v>0.129466211222585</c:v>
                </c:pt>
                <c:pt idx="131">
                  <c:v>0.128586165098906</c:v>
                </c:pt>
                <c:pt idx="132">
                  <c:v>0.127718902536334</c:v>
                </c:pt>
                <c:pt idx="133">
                  <c:v>0.126864404247615</c:v>
                </c:pt>
                <c:pt idx="134">
                  <c:v>0.12602265119020001</c:v>
                </c:pt>
                <c:pt idx="135">
                  <c:v>0.12519362456476499</c:v>
                </c:pt>
                <c:pt idx="136">
                  <c:v>0.124377305813917</c:v>
                </c:pt>
                <c:pt idx="137">
                  <c:v>0.123573676621151</c:v>
                </c:pt>
                <c:pt idx="138">
                  <c:v>0.12278271890973901</c:v>
                </c:pt>
                <c:pt idx="139">
                  <c:v>0.122004414841761</c:v>
                </c:pt>
                <c:pt idx="140">
                  <c:v>0.12123874681735999</c:v>
                </c:pt>
                <c:pt idx="141">
                  <c:v>0.12048569747415799</c:v>
                </c:pt>
                <c:pt idx="142">
                  <c:v>0.11974524968650101</c:v>
                </c:pt>
                <c:pt idx="143">
                  <c:v>0.11901738656517501</c:v>
                </c:pt>
                <c:pt idx="144">
                  <c:v>0.118302091457045</c:v>
                </c:pt>
                <c:pt idx="145">
                  <c:v>0.11759934794487301</c:v>
                </c:pt>
                <c:pt idx="146">
                  <c:v>0.11690913984734699</c:v>
                </c:pt>
                <c:pt idx="147">
                  <c:v>0.11623145121905799</c:v>
                </c:pt>
                <c:pt idx="148">
                  <c:v>0.11556626635075801</c:v>
                </c:pt>
                <c:pt idx="149">
                  <c:v>0.114913569769722</c:v>
                </c:pt>
                <c:pt idx="150">
                  <c:v>0.11427334624018</c:v>
                </c:pt>
                <c:pt idx="151">
                  <c:v>0.113645580763929</c:v>
                </c:pt>
                <c:pt idx="152">
                  <c:v>0.113030258581062</c:v>
                </c:pt>
                <c:pt idx="153">
                  <c:v>0.112427365170802</c:v>
                </c:pt>
                <c:pt idx="154">
                  <c:v>0.111836886252555</c:v>
                </c:pt>
                <c:pt idx="155">
                  <c:v>0.11125880778689</c:v>
                </c:pt>
                <c:pt idx="156">
                  <c:v>0.110693115976861</c:v>
                </c:pt>
                <c:pt idx="157">
                  <c:v>0.11013979726935499</c:v>
                </c:pt>
                <c:pt idx="158">
                  <c:v>0.109598838356517</c:v>
                </c:pt>
                <c:pt idx="159">
                  <c:v>0.10907022617732701</c:v>
                </c:pt>
                <c:pt idx="160">
                  <c:v>0.108553947919326</c:v>
                </c:pt>
                <c:pt idx="161">
                  <c:v>0.108049991020402</c:v>
                </c:pt>
                <c:pt idx="162">
                  <c:v>0.107558343170656</c:v>
                </c:pt>
                <c:pt idx="163">
                  <c:v>0.10707899231442999</c:v>
                </c:pt>
                <c:pt idx="164">
                  <c:v>0.106611926652411</c:v>
                </c:pt>
                <c:pt idx="165">
                  <c:v>0.10615713464378999</c:v>
                </c:pt>
                <c:pt idx="166">
                  <c:v>0.10571460500853901</c:v>
                </c:pt>
                <c:pt idx="167">
                  <c:v>0.105284326729723</c:v>
                </c:pt>
                <c:pt idx="168">
                  <c:v>0.10486628905590099</c:v>
                </c:pt>
                <c:pt idx="169">
                  <c:v>0.10446048150367999</c:v>
                </c:pt>
                <c:pt idx="170">
                  <c:v>0.104066893860138</c:v>
                </c:pt>
                <c:pt idx="171">
                  <c:v>0.103685516185419</c:v>
                </c:pt>
                <c:pt idx="172">
                  <c:v>0.10331633881542</c:v>
                </c:pt>
                <c:pt idx="173">
                  <c:v>0.102959352364368</c:v>
                </c:pt>
                <c:pt idx="174">
                  <c:v>0.102614547727466</c:v>
                </c:pt>
                <c:pt idx="175">
                  <c:v>0.102281916083692</c:v>
                </c:pt>
                <c:pt idx="176">
                  <c:v>0.101961448898385</c:v>
                </c:pt>
                <c:pt idx="177">
                  <c:v>0.10165313792597799</c:v>
                </c:pt>
                <c:pt idx="178">
                  <c:v>0.10135697521272</c:v>
                </c:pt>
                <c:pt idx="179">
                  <c:v>0.101072953099209</c:v>
                </c:pt>
                <c:pt idx="180">
                  <c:v>0.10080106422320401</c:v>
                </c:pt>
                <c:pt idx="181">
                  <c:v>0.100541301522118</c:v>
                </c:pt>
                <c:pt idx="182">
                  <c:v>0.10029365823549</c:v>
                </c:pt>
                <c:pt idx="183">
                  <c:v>0.10005812790766</c:v>
                </c:pt>
                <c:pt idx="184" formatCode="0.00E+00">
                  <c:v>9.9834704390099102E-2</c:v>
                </c:pt>
                <c:pt idx="185" formatCode="0.00E+00">
                  <c:v>9.9623381843723796E-2</c:v>
                </c:pt>
                <c:pt idx="186" formatCode="0.00E+00">
                  <c:v>9.9424154741231396E-2</c:v>
                </c:pt>
                <c:pt idx="187" formatCode="0.00E+00">
                  <c:v>9.9237017869244604E-2</c:v>
                </c:pt>
                <c:pt idx="188" formatCode="0.00E+00">
                  <c:v>9.9061966330433807E-2</c:v>
                </c:pt>
                <c:pt idx="189" formatCode="0.00E+00">
                  <c:v>9.8898995545446705E-2</c:v>
                </c:pt>
                <c:pt idx="190" formatCode="0.00E+00">
                  <c:v>9.8748101254792206E-2</c:v>
                </c:pt>
                <c:pt idx="191" formatCode="0.00E+00">
                  <c:v>9.8609279520578505E-2</c:v>
                </c:pt>
                <c:pt idx="192" formatCode="0.00E+00">
                  <c:v>9.8482526728111003E-2</c:v>
                </c:pt>
                <c:pt idx="193" formatCode="0.00E+00">
                  <c:v>9.8367839587406802E-2</c:v>
                </c:pt>
                <c:pt idx="194" formatCode="0.00E+00">
                  <c:v>9.8265215134462902E-2</c:v>
                </c:pt>
                <c:pt idx="195" formatCode="0.00E+00">
                  <c:v>9.8174650732524807E-2</c:v>
                </c:pt>
                <c:pt idx="196" formatCode="0.00E+00">
                  <c:v>9.8096144073085798E-2</c:v>
                </c:pt>
                <c:pt idx="197" formatCode="0.00E+00">
                  <c:v>9.8029693176764604E-2</c:v>
                </c:pt>
                <c:pt idx="198" formatCode="0.00E+00">
                  <c:v>9.7975296394065603E-2</c:v>
                </c:pt>
                <c:pt idx="199" formatCode="0.00E+00">
                  <c:v>9.7932952405928697E-2</c:v>
                </c:pt>
                <c:pt idx="200" formatCode="0.00E+00">
                  <c:v>9.7902660224151505E-2</c:v>
                </c:pt>
                <c:pt idx="201" formatCode="0.00E+00">
                  <c:v>9.7884419191593394E-2</c:v>
                </c:pt>
                <c:pt idx="202" formatCode="0.00E+00">
                  <c:v>9.7878228982279797E-2</c:v>
                </c:pt>
                <c:pt idx="203" formatCode="0.00E+00">
                  <c:v>9.7884089601319599E-2</c:v>
                </c:pt>
                <c:pt idx="204" formatCode="0.00E+00">
                  <c:v>9.7902001384632106E-2</c:v>
                </c:pt>
                <c:pt idx="205" formatCode="0.00E+00">
                  <c:v>9.7931964998511895E-2</c:v>
                </c:pt>
                <c:pt idx="206" formatCode="0.00E+00">
                  <c:v>9.7973981439067701E-2</c:v>
                </c:pt>
                <c:pt idx="207" formatCode="0.00E+00">
                  <c:v>9.8028052031460394E-2</c:v>
                </c:pt>
                <c:pt idx="208" formatCode="0.00E+00">
                  <c:v>9.8094178428988099E-2</c:v>
                </c:pt>
                <c:pt idx="209" formatCode="0.00E+00">
                  <c:v>9.8172362612045899E-2</c:v>
                </c:pt>
                <c:pt idx="210" formatCode="0.00E+00">
                  <c:v>9.8262606886913101E-2</c:v>
                </c:pt>
                <c:pt idx="211" formatCode="0.00E+00">
                  <c:v>9.8364913884361097E-2</c:v>
                </c:pt>
                <c:pt idx="212" formatCode="0.00E+00">
                  <c:v>9.84792865581854E-2</c:v>
                </c:pt>
                <c:pt idx="213" formatCode="0.00E+00">
                  <c:v>9.8605728183555494E-2</c:v>
                </c:pt>
                <c:pt idx="214" formatCode="0.00E+00">
                  <c:v>9.8744242355238002E-2</c:v>
                </c:pt>
                <c:pt idx="215" formatCode="0.00E+00">
                  <c:v>9.8894832985724102E-2</c:v>
                </c:pt>
                <c:pt idx="216" formatCode="0.00E+00">
                  <c:v>9.9057504303228003E-2</c:v>
                </c:pt>
                <c:pt idx="217" formatCode="0.00E+00">
                  <c:v>9.9232260849529699E-2</c:v>
                </c:pt>
                <c:pt idx="218" formatCode="0.00E+00">
                  <c:v>9.9419107477801597E-2</c:v>
                </c:pt>
                <c:pt idx="219" formatCode="0.00E+00">
                  <c:v>9.9618049350291907E-2</c:v>
                </c:pt>
                <c:pt idx="220" formatCode="0.00E+00">
                  <c:v>9.9829091935886599E-2</c:v>
                </c:pt>
                <c:pt idx="221">
                  <c:v>0.10005224100773299</c:v>
                </c:pt>
                <c:pt idx="222">
                  <c:v>0.100287502640569</c:v>
                </c:pt>
                <c:pt idx="223">
                  <c:v>0.100534883208189</c:v>
                </c:pt>
                <c:pt idx="224">
                  <c:v>0.100794389380883</c:v>
                </c:pt>
                <c:pt idx="225">
                  <c:v>0.10106602812261301</c:v>
                </c:pt>
                <c:pt idx="226">
                  <c:v>0.10134980668834</c:v>
                </c:pt>
                <c:pt idx="227">
                  <c:v>0.101645732621322</c:v>
                </c:pt>
                <c:pt idx="228">
                  <c:v>0.10195381375024</c:v>
                </c:pt>
                <c:pt idx="229">
                  <c:v>0.1022740581866</c:v>
                </c:pt>
                <c:pt idx="230">
                  <c:v>0.10260647432192101</c:v>
                </c:pt>
                <c:pt idx="231">
                  <c:v>0.102951070824814</c:v>
                </c:pt>
                <c:pt idx="232">
                  <c:v>0.103307856638556</c:v>
                </c:pt>
                <c:pt idx="233">
                  <c:v>0.10367684097817099</c:v>
                </c:pt>
                <c:pt idx="234">
                  <c:v>0.104058033327841</c:v>
                </c:pt>
                <c:pt idx="235">
                  <c:v>0.104451443438366</c:v>
                </c:pt>
                <c:pt idx="236">
                  <c:v>0.104857081324467</c:v>
                </c:pt>
                <c:pt idx="237">
                  <c:v>0.105274957262392</c:v>
                </c:pt>
                <c:pt idx="238">
                  <c:v>0.10570508178743999</c:v>
                </c:pt>
                <c:pt idx="239">
                  <c:v>0.106147465691615</c:v>
                </c:pt>
                <c:pt idx="240">
                  <c:v>0.106602120021332</c:v>
                </c:pt>
                <c:pt idx="241">
                  <c:v>0.107069056075245</c:v>
                </c:pt>
                <c:pt idx="242">
                  <c:v>0.107548285402132</c:v>
                </c:pt>
                <c:pt idx="243">
                  <c:v>0.10803981979883</c:v>
                </c:pt>
                <c:pt idx="244">
                  <c:v>0.10854367130843801</c:v>
                </c:pt>
                <c:pt idx="245">
                  <c:v>0.10905985221843</c:v>
                </c:pt>
                <c:pt idx="246">
                  <c:v>0.10958837505894301</c:v>
                </c:pt>
                <c:pt idx="247">
                  <c:v>0.110129252601262</c:v>
                </c:pt>
                <c:pt idx="248">
                  <c:v>0.11068249785630301</c:v>
                </c:pt>
                <c:pt idx="249">
                  <c:v>0.111248124073272</c:v>
                </c:pt>
                <c:pt idx="250">
                  <c:v>0.111826144738409</c:v>
                </c:pt>
                <c:pt idx="251">
                  <c:v>0.112416573573924</c:v>
                </c:pt>
                <c:pt idx="252">
                  <c:v>0.113019424537014</c:v>
                </c:pt>
                <c:pt idx="253">
                  <c:v>0.113634711818903</c:v>
                </c:pt>
                <c:pt idx="254">
                  <c:v>0.114262449844184</c:v>
                </c:pt>
                <c:pt idx="255">
                  <c:v>0.114902653270242</c:v>
                </c:pt>
                <c:pt idx="256">
                  <c:v>0.115555336986728</c:v>
                </c:pt>
                <c:pt idx="257">
                  <c:v>0.116220516115176</c:v>
                </c:pt>
                <c:pt idx="258">
                  <c:v>0.11689820600884</c:v>
                </c:pt>
                <c:pt idx="259">
                  <c:v>0.117588422252536</c:v>
                </c:pt>
                <c:pt idx="260">
                  <c:v>0.11829118066267</c:v>
                </c:pt>
                <c:pt idx="261">
                  <c:v>0.119006497287493</c:v>
                </c:pt>
                <c:pt idx="262">
                  <c:v>0.119734388407247</c:v>
                </c:pt>
                <c:pt idx="263">
                  <c:v>0.120474870534606</c:v>
                </c:pt>
                <c:pt idx="264">
                  <c:v>0.12122796041520301</c:v>
                </c:pt>
                <c:pt idx="265">
                  <c:v>0.121993675028312</c:v>
                </c:pt>
                <c:pt idx="266">
                  <c:v>0.12277203158757199</c:v>
                </c:pt>
                <c:pt idx="267">
                  <c:v>0.123563047541799</c:v>
                </c:pt>
                <c:pt idx="268">
                  <c:v>0.124366740576083</c:v>
                </c:pt>
                <c:pt idx="269">
                  <c:v>0.12518312861287201</c:v>
                </c:pt>
                <c:pt idx="270">
                  <c:v>0.126012229813104</c:v>
                </c:pt>
                <c:pt idx="271">
                  <c:v>0.12685406257767101</c:v>
                </c:pt>
                <c:pt idx="272">
                  <c:v>0.12770864554869599</c:v>
                </c:pt>
                <c:pt idx="273">
                  <c:v>0.12857599761112901</c:v>
                </c:pt>
                <c:pt idx="274">
                  <c:v>0.12945613789449301</c:v>
                </c:pt>
                <c:pt idx="275">
                  <c:v>0.13034908577440399</c:v>
                </c:pt>
                <c:pt idx="276">
                  <c:v>0.131254860874602</c:v>
                </c:pt>
                <c:pt idx="277">
                  <c:v>0.13217348306875801</c:v>
                </c:pt>
                <c:pt idx="278">
                  <c:v>0.133104972482504</c:v>
                </c:pt>
                <c:pt idx="279">
                  <c:v>0.13404934949560299</c:v>
                </c:pt>
                <c:pt idx="280">
                  <c:v>0.13500663474410901</c:v>
                </c:pt>
                <c:pt idx="281">
                  <c:v>0.13597684912265401</c:v>
                </c:pt>
                <c:pt idx="282">
                  <c:v>0.136960013786769</c:v>
                </c:pt>
                <c:pt idx="283">
                  <c:v>0.13795615015545201</c:v>
                </c:pt>
                <c:pt idx="284">
                  <c:v>0.13896527991357099</c:v>
                </c:pt>
                <c:pt idx="285">
                  <c:v>0.13998742501450501</c:v>
                </c:pt>
                <c:pt idx="286">
                  <c:v>0.14102260768288999</c:v>
                </c:pt>
                <c:pt idx="287">
                  <c:v>0.14207085041727499</c:v>
                </c:pt>
                <c:pt idx="288">
                  <c:v>0.143132175993022</c:v>
                </c:pt>
                <c:pt idx="289">
                  <c:v>0.144206607465205</c:v>
                </c:pt>
                <c:pt idx="290">
                  <c:v>0.14529416817148399</c:v>
                </c:pt>
                <c:pt idx="291">
                  <c:v>0.14639488173523901</c:v>
                </c:pt>
                <c:pt idx="292">
                  <c:v>0.14750877206861801</c:v>
                </c:pt>
                <c:pt idx="293">
                  <c:v>0.148635863375736</c:v>
                </c:pt>
                <c:pt idx="294">
                  <c:v>0.149776180155865</c:v>
                </c:pt>
                <c:pt idx="295">
                  <c:v>0.15092974720670699</c:v>
                </c:pt>
                <c:pt idx="296">
                  <c:v>0.152096589627813</c:v>
                </c:pt>
                <c:pt idx="297">
                  <c:v>0.15327673282390999</c:v>
                </c:pt>
                <c:pt idx="298">
                  <c:v>0.15447020250844801</c:v>
                </c:pt>
                <c:pt idx="299">
                  <c:v>0.15567702470703501</c:v>
                </c:pt>
                <c:pt idx="300">
                  <c:v>0.156897225761092</c:v>
                </c:pt>
                <c:pt idx="301">
                  <c:v>0.158130832331494</c:v>
                </c:pt>
                <c:pt idx="302">
                  <c:v>0.159377871402205</c:v>
                </c:pt>
                <c:pt idx="303">
                  <c:v>0.16063837028408701</c:v>
                </c:pt>
                <c:pt idx="304">
                  <c:v>0.16191235661867101</c:v>
                </c:pt>
                <c:pt idx="305">
                  <c:v>0.16319985838206799</c:v>
                </c:pt>
                <c:pt idx="306">
                  <c:v>0.16450090388883601</c:v>
                </c:pt>
                <c:pt idx="307">
                  <c:v>0.16581552179595499</c:v>
                </c:pt>
                <c:pt idx="308">
                  <c:v>0.167143741106937</c:v>
                </c:pt>
                <c:pt idx="309">
                  <c:v>0.16848559117582901</c:v>
                </c:pt>
                <c:pt idx="310">
                  <c:v>0.169841101711345</c:v>
                </c:pt>
                <c:pt idx="311">
                  <c:v>0.171210302781099</c:v>
                </c:pt>
                <c:pt idx="312">
                  <c:v>0.17259322481584499</c:v>
                </c:pt>
                <c:pt idx="313">
                  <c:v>0.17398989861386999</c:v>
                </c:pt>
                <c:pt idx="314">
                  <c:v>0.17540035534519899</c:v>
                </c:pt>
                <c:pt idx="315">
                  <c:v>0.176824626556082</c:v>
                </c:pt>
                <c:pt idx="316">
                  <c:v>0.178262744173562</c:v>
                </c:pt>
                <c:pt idx="317">
                  <c:v>0.179714740509899</c:v>
                </c:pt>
                <c:pt idx="318">
                  <c:v>0.18118064826726299</c:v>
                </c:pt>
                <c:pt idx="319">
                  <c:v>0.182660500542316</c:v>
                </c:pt>
                <c:pt idx="320">
                  <c:v>0.18415433083097599</c:v>
                </c:pt>
                <c:pt idx="321">
                  <c:v>0.18566217303320401</c:v>
                </c:pt>
                <c:pt idx="322">
                  <c:v>0.18718406145785699</c:v>
                </c:pt>
                <c:pt idx="323">
                  <c:v>0.18872003082758901</c:v>
                </c:pt>
                <c:pt idx="324">
                  <c:v>0.190270116283838</c:v>
                </c:pt>
                <c:pt idx="325">
                  <c:v>0.19183435339183899</c:v>
                </c:pt>
                <c:pt idx="326">
                  <c:v>0.19341277814584501</c:v>
                </c:pt>
                <c:pt idx="327">
                  <c:v>0.195005426974207</c:v>
                </c:pt>
                <c:pt idx="328">
                  <c:v>0.19661233674464201</c:v>
                </c:pt>
                <c:pt idx="329">
                  <c:v>0.19823354476968499</c:v>
                </c:pt>
                <c:pt idx="330">
                  <c:v>0.19986908881191601</c:v>
                </c:pt>
                <c:pt idx="331">
                  <c:v>0.20151900708953399</c:v>
                </c:pt>
                <c:pt idx="332">
                  <c:v>0.20318333828198001</c:v>
                </c:pt>
                <c:pt idx="333">
                  <c:v>0.20486212153550201</c:v>
                </c:pt>
                <c:pt idx="334">
                  <c:v>0.20655539646889601</c:v>
                </c:pt>
                <c:pt idx="335">
                  <c:v>0.20826320317932401</c:v>
                </c:pt>
                <c:pt idx="336">
                  <c:v>0.20998558224814101</c:v>
                </c:pt>
                <c:pt idx="337">
                  <c:v>0.21172257474693501</c:v>
                </c:pt>
                <c:pt idx="338">
                  <c:v>0.21347422224374701</c:v>
                </c:pt>
                <c:pt idx="339">
                  <c:v>0.21524056680887599</c:v>
                </c:pt>
                <c:pt idx="340">
                  <c:v>0.21702165102141199</c:v>
                </c:pt>
                <c:pt idx="341">
                  <c:v>0.21881751797562801</c:v>
                </c:pt>
                <c:pt idx="342">
                  <c:v>0.22062821128712101</c:v>
                </c:pt>
                <c:pt idx="343">
                  <c:v>0.22245377509975101</c:v>
                </c:pt>
                <c:pt idx="344">
                  <c:v>0.224294254092062</c:v>
                </c:pt>
                <c:pt idx="345">
                  <c:v>0.226149693484058</c:v>
                </c:pt>
                <c:pt idx="346">
                  <c:v>0.22802013904407001</c:v>
                </c:pt>
                <c:pt idx="347">
                  <c:v>0.22990563709588499</c:v>
                </c:pt>
                <c:pt idx="348">
                  <c:v>0.23180623452573501</c:v>
                </c:pt>
                <c:pt idx="349">
                  <c:v>0.23372197878943701</c:v>
                </c:pt>
                <c:pt idx="350">
                  <c:v>0.23565291791989099</c:v>
                </c:pt>
                <c:pt idx="351">
                  <c:v>0.23759910053434899</c:v>
                </c:pt>
                <c:pt idx="352">
                  <c:v>0.23956057584221599</c:v>
                </c:pt>
                <c:pt idx="353">
                  <c:v>0.24153739365259</c:v>
                </c:pt>
                <c:pt idx="354">
                  <c:v>0.24352960438212701</c:v>
                </c:pt>
                <c:pt idx="355">
                  <c:v>0.24553725906309801</c:v>
                </c:pt>
                <c:pt idx="356">
                  <c:v>0.24756040935144399</c:v>
                </c:pt>
                <c:pt idx="357">
                  <c:v>0.24959910753501899</c:v>
                </c:pt>
                <c:pt idx="358">
                  <c:v>0.25165340654210699</c:v>
                </c:pt>
                <c:pt idx="359">
                  <c:v>0.25372335994981499</c:v>
                </c:pt>
                <c:pt idx="360">
                  <c:v>0.25580902199287298</c:v>
                </c:pt>
                <c:pt idx="361">
                  <c:v>0.25791044757252801</c:v>
                </c:pt>
                <c:pt idx="362">
                  <c:v>0.26002769226540101</c:v>
                </c:pt>
                <c:pt idx="363">
                  <c:v>0.26216081233288602</c:v>
                </c:pt>
                <c:pt idx="364">
                  <c:v>0.26430986473039197</c:v>
                </c:pt>
                <c:pt idx="365">
                  <c:v>0.26647490711691402</c:v>
                </c:pt>
                <c:pt idx="366">
                  <c:v>0.26865599786469402</c:v>
                </c:pt>
                <c:pt idx="367">
                  <c:v>0.27085319606908598</c:v>
                </c:pt>
                <c:pt idx="368">
                  <c:v>0.27306656155868098</c:v>
                </c:pt>
                <c:pt idx="369">
                  <c:v>0.27529615490558601</c:v>
                </c:pt>
                <c:pt idx="370">
                  <c:v>0.27754203743585798</c:v>
                </c:pt>
                <c:pt idx="371">
                  <c:v>0.27980427124016199</c:v>
                </c:pt>
                <c:pt idx="372">
                  <c:v>0.28208291918459899</c:v>
                </c:pt>
                <c:pt idx="373">
                  <c:v>0.28437804492179702</c:v>
                </c:pt>
                <c:pt idx="374">
                  <c:v>0.28668971290226403</c:v>
                </c:pt>
                <c:pt idx="375">
                  <c:v>0.28901798838557502</c:v>
                </c:pt>
                <c:pt idx="376">
                  <c:v>0.29136293745361502</c:v>
                </c:pt>
                <c:pt idx="377">
                  <c:v>0.293724627016691</c:v>
                </c:pt>
                <c:pt idx="378">
                  <c:v>0.29610312484792001</c:v>
                </c:pt>
                <c:pt idx="379">
                  <c:v>0.29849849951118201</c:v>
                </c:pt>
                <c:pt idx="380">
                  <c:v>0.300910820690029</c:v>
                </c:pt>
                <c:pt idx="381">
                  <c:v>0.30334015805092901</c:v>
                </c:pt>
                <c:pt idx="382">
                  <c:v>0.30578658530317598</c:v>
                </c:pt>
                <c:pt idx="383">
                  <c:v>0.30825016643583603</c:v>
                </c:pt>
                <c:pt idx="384">
                  <c:v>0.31073100070333798</c:v>
                </c:pt>
                <c:pt idx="385">
                  <c:v>0.31322908050553999</c:v>
                </c:pt>
                <c:pt idx="386">
                  <c:v>0.31574471237651502</c:v>
                </c:pt>
                <c:pt idx="387">
                  <c:v>0.318277308708312</c:v>
                </c:pt>
                <c:pt idx="388">
                  <c:v>0.32082855501493301</c:v>
                </c:pt>
                <c:pt idx="389">
                  <c:v>0.32339498810650302</c:v>
                </c:pt>
                <c:pt idx="390">
                  <c:v>0.32598355858302502</c:v>
                </c:pt>
                <c:pt idx="391">
                  <c:v>0.32858283195091897</c:v>
                </c:pt>
                <c:pt idx="392">
                  <c:v>0.33121136421907099</c:v>
                </c:pt>
                <c:pt idx="393">
                  <c:v>0.33384684324251901</c:v>
                </c:pt>
                <c:pt idx="394">
                  <c:v>0.33651414842046301</c:v>
                </c:pt>
                <c:pt idx="395">
                  <c:v>0.33858039389005101</c:v>
                </c:pt>
                <c:pt idx="396">
                  <c:v>0.35867063901449198</c:v>
                </c:pt>
                <c:pt idx="397">
                  <c:v>0.30527800755651302</c:v>
                </c:pt>
                <c:pt idx="398">
                  <c:v>0.29647399087590298</c:v>
                </c:pt>
                <c:pt idx="399">
                  <c:v>0.30209466584782002</c:v>
                </c:pt>
                <c:pt idx="400">
                  <c:v>0.30209466584782002</c:v>
                </c:pt>
              </c:numCache>
            </c:numRef>
          </c:yVal>
          <c:smooth val="1"/>
        </c:ser>
        <c:ser>
          <c:idx val="3"/>
          <c:order val="3"/>
          <c:tx>
            <c:v>密度×断面積×速度</c:v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COMPRE1d2!$F$1:$F$401</c:f>
              <c:numCache>
                <c:formatCode>General</c:formatCode>
                <c:ptCount val="401"/>
                <c:pt idx="0">
                  <c:v>4.7731325105785096</c:v>
                </c:pt>
                <c:pt idx="1">
                  <c:v>4.7109303036739103</c:v>
                </c:pt>
                <c:pt idx="2">
                  <c:v>4.8208067017363598</c:v>
                </c:pt>
                <c:pt idx="3">
                  <c:v>4.7597206821772096</c:v>
                </c:pt>
                <c:pt idx="4">
                  <c:v>4.5038866391086403</c:v>
                </c:pt>
                <c:pt idx="5">
                  <c:v>4.8862681429599002</c:v>
                </c:pt>
                <c:pt idx="6">
                  <c:v>6.3755927690296996</c:v>
                </c:pt>
                <c:pt idx="7">
                  <c:v>4.5826353765789198</c:v>
                </c:pt>
                <c:pt idx="8">
                  <c:v>3.4497001941528902</c:v>
                </c:pt>
                <c:pt idx="9">
                  <c:v>3.3956932911489801</c:v>
                </c:pt>
                <c:pt idx="10">
                  <c:v>3.36861687676915</c:v>
                </c:pt>
                <c:pt idx="11">
                  <c:v>3.3420252758240601</c:v>
                </c:pt>
                <c:pt idx="12">
                  <c:v>3.3156192084236</c:v>
                </c:pt>
                <c:pt idx="13">
                  <c:v>3.28939100215077</c:v>
                </c:pt>
                <c:pt idx="14">
                  <c:v>3.2633411024822898</c:v>
                </c:pt>
                <c:pt idx="15">
                  <c:v>3.23746848696286</c:v>
                </c:pt>
                <c:pt idx="16">
                  <c:v>3.21177231509665</c:v>
                </c:pt>
                <c:pt idx="17">
                  <c:v>3.1862518078386</c:v>
                </c:pt>
                <c:pt idx="18">
                  <c:v>3.1609061884834699</c:v>
                </c:pt>
                <c:pt idx="19">
                  <c:v>3.1357346899356102</c:v>
                </c:pt>
                <c:pt idx="20">
                  <c:v>3.11073655510631</c:v>
                </c:pt>
                <c:pt idx="21">
                  <c:v>3.0859110364396498</c:v>
                </c:pt>
                <c:pt idx="22">
                  <c:v>3.0612573957823699</c:v>
                </c:pt>
                <c:pt idx="23">
                  <c:v>3.0367749042530701</c:v>
                </c:pt>
                <c:pt idx="24">
                  <c:v>3.0124628421037398</c:v>
                </c:pt>
                <c:pt idx="25">
                  <c:v>2.9883204985854399</c:v>
                </c:pt>
                <c:pt idx="26">
                  <c:v>2.9643471718168</c:v>
                </c:pt>
                <c:pt idx="27">
                  <c:v>2.9405421686551598</c:v>
                </c:pt>
                <c:pt idx="28">
                  <c:v>2.91690480457037</c:v>
                </c:pt>
                <c:pt idx="29">
                  <c:v>2.8934344035210402</c:v>
                </c:pt>
                <c:pt idx="30">
                  <c:v>2.8701302978332501</c:v>
                </c:pt>
                <c:pt idx="31">
                  <c:v>2.8469918280818498</c:v>
                </c:pt>
                <c:pt idx="32">
                  <c:v>2.8240183429738899</c:v>
                </c:pt>
                <c:pt idx="33">
                  <c:v>2.8012091992344401</c:v>
                </c:pt>
                <c:pt idx="34">
                  <c:v>2.7785637614947598</c:v>
                </c:pt>
                <c:pt idx="35">
                  <c:v>2.7560814021825801</c:v>
                </c:pt>
                <c:pt idx="36">
                  <c:v>2.7337615014144498</c:v>
                </c:pt>
                <c:pt idx="37">
                  <c:v>2.7116034468902899</c:v>
                </c:pt>
                <c:pt idx="38">
                  <c:v>2.6896066337900502</c:v>
                </c:pt>
                <c:pt idx="39">
                  <c:v>2.6677704646721998</c:v>
                </c:pt>
                <c:pt idx="40">
                  <c:v>2.6460943493742599</c:v>
                </c:pt>
                <c:pt idx="41">
                  <c:v>2.6245777049153101</c:v>
                </c:pt>
                <c:pt idx="42">
                  <c:v>2.60321995540024</c:v>
                </c:pt>
                <c:pt idx="43">
                  <c:v>2.58202053192593</c:v>
                </c:pt>
                <c:pt idx="44">
                  <c:v>2.56097887248916</c:v>
                </c:pt>
                <c:pt idx="45">
                  <c:v>2.54009442189628</c:v>
                </c:pt>
                <c:pt idx="46">
                  <c:v>2.5193666316746102</c:v>
                </c:pt>
                <c:pt idx="47">
                  <c:v>2.49879495998545</c:v>
                </c:pt>
                <c:pt idx="48">
                  <c:v>2.4783788715387902</c:v>
                </c:pt>
                <c:pt idx="49">
                  <c:v>2.45811783750962</c:v>
                </c:pt>
                <c:pt idx="50">
                  <c:v>2.4380113354557098</c:v>
                </c:pt>
                <c:pt idx="51">
                  <c:v>2.4180588492370299</c:v>
                </c:pt>
                <c:pt idx="52">
                  <c:v>2.3982598689365902</c:v>
                </c:pt>
                <c:pt idx="53">
                  <c:v>2.3786138907828098</c:v>
                </c:pt>
                <c:pt idx="54">
                  <c:v>2.35912041707327</c:v>
                </c:pt>
                <c:pt idx="55">
                  <c:v>2.3397789560998099</c:v>
                </c:pt>
                <c:pt idx="56">
                  <c:v>2.3205890220751901</c:v>
                </c:pt>
                <c:pt idx="57">
                  <c:v>2.3015501350609302</c:v>
                </c:pt>
                <c:pt idx="58">
                  <c:v>2.2826618208964198</c:v>
                </c:pt>
                <c:pt idx="59">
                  <c:v>2.26392361112958</c:v>
                </c:pt>
                <c:pt idx="60">
                  <c:v>2.24533504294845</c:v>
                </c:pt>
                <c:pt idx="61">
                  <c:v>2.2268956591142999</c:v>
                </c:pt>
                <c:pt idx="62">
                  <c:v>2.2086050078957</c:v>
                </c:pt>
                <c:pt idx="63">
                  <c:v>2.1904626430040302</c:v>
                </c:pt>
                <c:pt idx="64">
                  <c:v>2.1724681235299399</c:v>
                </c:pt>
                <c:pt idx="65">
                  <c:v>2.15462101388106</c:v>
                </c:pt>
                <c:pt idx="66">
                  <c:v>2.1369208837208</c:v>
                </c:pt>
                <c:pt idx="67">
                  <c:v>2.11936730790821</c:v>
                </c:pt>
                <c:pt idx="68">
                  <c:v>2.10195986643896</c:v>
                </c:pt>
                <c:pt idx="69">
                  <c:v>2.0846981443873598</c:v>
                </c:pt>
                <c:pt idx="70">
                  <c:v>2.0675817318493701</c:v>
                </c:pt>
                <c:pt idx="71">
                  <c:v>2.0506102238866402</c:v>
                </c:pt>
                <c:pt idx="72">
                  <c:v>2.0337832204716002</c:v>
                </c:pt>
                <c:pt idx="73">
                  <c:v>2.01710032643338</c:v>
                </c:pt>
                <c:pt idx="74">
                  <c:v>2.00056115140482</c:v>
                </c:pt>
                <c:pt idx="75">
                  <c:v>1.98416530977036</c:v>
                </c:pt>
                <c:pt idx="76">
                  <c:v>1.9679124206148</c:v>
                </c:pt>
                <c:pt idx="77">
                  <c:v>1.9518021076730301</c:v>
                </c:pt>
                <c:pt idx="78">
                  <c:v>1.93583399928057</c:v>
                </c:pt>
                <c:pt idx="79">
                  <c:v>1.92000772832509</c:v>
                </c:pt>
                <c:pt idx="80">
                  <c:v>1.9043229321985999</c:v>
                </c:pt>
                <c:pt idx="81">
                  <c:v>1.88877925275064</c:v>
                </c:pt>
                <c:pt idx="82">
                  <c:v>1.87337633624217</c:v>
                </c:pt>
                <c:pt idx="83">
                  <c:v>1.85811383330034</c:v>
                </c:pt>
                <c:pt idx="84">
                  <c:v>1.8429913988740201</c:v>
                </c:pt>
                <c:pt idx="85">
                  <c:v>1.82800869219005</c:v>
                </c:pt>
                <c:pt idx="86">
                  <c:v>1.81316537671032</c:v>
                </c:pt>
                <c:pt idx="87">
                  <c:v>1.7984611200895999</c:v>
                </c:pt>
                <c:pt idx="88">
                  <c:v>1.78389559413398</c:v>
                </c:pt>
                <c:pt idx="89">
                  <c:v>1.76946847476025</c:v>
                </c:pt>
                <c:pt idx="90">
                  <c:v>1.7551794419557101</c:v>
                </c:pt>
                <c:pt idx="91">
                  <c:v>1.74102817973891</c:v>
                </c:pt>
                <c:pt idx="92">
                  <c:v>1.72701437612097</c:v>
                </c:pt>
                <c:pt idx="93">
                  <c:v>1.71313772306751</c:v>
                </c:pt>
                <c:pt idx="94">
                  <c:v>1.6993979164613999</c:v>
                </c:pt>
                <c:pt idx="95">
                  <c:v>1.68579465606597</c:v>
                </c:pt>
                <c:pt idx="96">
                  <c:v>1.6723276454890299</c:v>
                </c:pt>
                <c:pt idx="97">
                  <c:v>1.6589965921473599</c:v>
                </c:pt>
                <c:pt idx="98">
                  <c:v>1.6458012072319199</c:v>
                </c:pt>
                <c:pt idx="99">
                  <c:v>1.6327412056736501</c:v>
                </c:pt>
                <c:pt idx="100">
                  <c:v>1.6198163061098201</c:v>
                </c:pt>
                <c:pt idx="101">
                  <c:v>1.60702623085097</c:v>
                </c:pt>
                <c:pt idx="102">
                  <c:v>1.5943707058484999</c:v>
                </c:pt>
                <c:pt idx="103">
                  <c:v>1.58184946066275</c:v>
                </c:pt>
                <c:pt idx="104">
                  <c:v>1.56946222843163</c:v>
                </c:pt>
                <c:pt idx="105">
                  <c:v>1.55720874583986</c:v>
                </c:pt>
                <c:pt idx="106">
                  <c:v>1.5450887530887401</c:v>
                </c:pt>
                <c:pt idx="107">
                  <c:v>1.5331019938663799</c:v>
                </c:pt>
                <c:pt idx="108">
                  <c:v>1.5212482153185201</c:v>
                </c:pt>
                <c:pt idx="109">
                  <c:v>1.5095271680198901</c:v>
                </c:pt>
                <c:pt idx="110">
                  <c:v>1.49793860594599</c:v>
                </c:pt>
                <c:pt idx="111">
                  <c:v>1.4864822864454199</c:v>
                </c:pt>
                <c:pt idx="112">
                  <c:v>1.47515797021276</c:v>
                </c:pt>
                <c:pt idx="113">
                  <c:v>1.4639654212617801</c:v>
                </c:pt>
                <c:pt idx="114">
                  <c:v>1.45290440689933</c:v>
                </c:pt>
                <c:pt idx="115">
                  <c:v>1.44197469769953</c:v>
                </c:pt>
                <c:pt idx="116">
                  <c:v>1.4311760674784999</c:v>
                </c:pt>
                <c:pt idx="117">
                  <c:v>1.4205082932695701</c:v>
                </c:pt>
                <c:pt idx="118">
                  <c:v>1.40997115529891</c:v>
                </c:pt>
                <c:pt idx="119">
                  <c:v>1.3995644369615801</c:v>
                </c:pt>
                <c:pt idx="120">
                  <c:v>1.3892879247980701</c:v>
                </c:pt>
                <c:pt idx="121">
                  <c:v>1.3791414084712801</c:v>
                </c:pt>
                <c:pt idx="122">
                  <c:v>1.36912468074386</c:v>
                </c:pt>
                <c:pt idx="123">
                  <c:v>1.3592375374560599</c:v>
                </c:pt>
                <c:pt idx="124">
                  <c:v>1.34947977750387</c:v>
                </c:pt>
                <c:pt idx="125">
                  <c:v>1.33985120281779</c:v>
                </c:pt>
                <c:pt idx="126">
                  <c:v>1.3303516183417201</c:v>
                </c:pt>
                <c:pt idx="127">
                  <c:v>1.32098083201252</c:v>
                </c:pt>
                <c:pt idx="128">
                  <c:v>1.31173865473977</c:v>
                </c:pt>
                <c:pt idx="129">
                  <c:v>1.30262490038604</c:v>
                </c:pt>
                <c:pt idx="130">
                  <c:v>1.2936393857474799</c:v>
                </c:pt>
                <c:pt idx="131">
                  <c:v>1.28478193053483</c:v>
                </c:pt>
                <c:pt idx="132">
                  <c:v>1.27605235735474</c:v>
                </c:pt>
                <c:pt idx="133">
                  <c:v>1.2674504916916101</c:v>
                </c:pt>
                <c:pt idx="134">
                  <c:v>1.2589761618895901</c:v>
                </c:pt>
                <c:pt idx="135">
                  <c:v>1.2506291991351099</c:v>
                </c:pt>
                <c:pt idx="136">
                  <c:v>1.2424094374396699</c:v>
                </c:pt>
                <c:pt idx="137">
                  <c:v>1.2343167136230699</c:v>
                </c:pt>
                <c:pt idx="138">
                  <c:v>1.2263508672968499</c:v>
                </c:pt>
                <c:pt idx="139">
                  <c:v>1.21851174084826</c:v>
                </c:pt>
                <c:pt idx="140">
                  <c:v>1.2107991794244</c:v>
                </c:pt>
                <c:pt idx="141">
                  <c:v>1.2032130309167799</c:v>
                </c:pt>
                <c:pt idx="142">
                  <c:v>1.1957531459461901</c:v>
                </c:pt>
                <c:pt idx="143">
                  <c:v>1.1884193778479399</c:v>
                </c:pt>
                <c:pt idx="144">
                  <c:v>1.18121158265731</c:v>
                </c:pt>
                <c:pt idx="145">
                  <c:v>1.17412961909549</c:v>
                </c:pt>
                <c:pt idx="146">
                  <c:v>1.1671733485556299</c:v>
                </c:pt>
                <c:pt idx="147">
                  <c:v>1.16034263508937</c:v>
                </c:pt>
                <c:pt idx="148">
                  <c:v>1.15363734539359</c:v>
                </c:pt>
                <c:pt idx="149">
                  <c:v>1.1470573487975</c:v>
                </c:pt>
                <c:pt idx="150">
                  <c:v>1.1406025172499601</c:v>
                </c:pt>
                <c:pt idx="151">
                  <c:v>1.1342727253072</c:v>
                </c:pt>
                <c:pt idx="152">
                  <c:v>1.1280678501207</c:v>
                </c:pt>
                <c:pt idx="153">
                  <c:v>1.12198777142551</c:v>
                </c:pt>
                <c:pt idx="154">
                  <c:v>1.11603237152868</c:v>
                </c:pt>
                <c:pt idx="155">
                  <c:v>1.1102015352980901</c:v>
                </c:pt>
                <c:pt idx="156">
                  <c:v>1.1044951501515201</c:v>
                </c:pt>
                <c:pt idx="157">
                  <c:v>1.09891310604595</c:v>
                </c:pt>
                <c:pt idx="158">
                  <c:v>1.0934552954671899</c:v>
                </c:pt>
                <c:pt idx="159">
                  <c:v>1.0881216134196601</c:v>
                </c:pt>
                <c:pt idx="160">
                  <c:v>1.0829119574166299</c:v>
                </c:pt>
                <c:pt idx="161">
                  <c:v>1.07782622747044</c:v>
                </c:pt>
                <c:pt idx="162">
                  <c:v>1.07286432608321</c:v>
                </c:pt>
                <c:pt idx="163">
                  <c:v>1.06802615823762</c:v>
                </c:pt>
                <c:pt idx="164">
                  <c:v>1.0633116313880799</c:v>
                </c:pt>
                <c:pt idx="165">
                  <c:v>1.0587206554520101</c:v>
                </c:pt>
                <c:pt idx="166">
                  <c:v>1.0542531428014099</c:v>
                </c:pt>
                <c:pt idx="167">
                  <c:v>1.04990900825466</c:v>
                </c:pt>
                <c:pt idx="168">
                  <c:v>1.04568816906856</c:v>
                </c:pt>
                <c:pt idx="169">
                  <c:v>1.04159054493055</c:v>
                </c:pt>
                <c:pt idx="170">
                  <c:v>1.03761605795115</c:v>
                </c:pt>
                <c:pt idx="171">
                  <c:v>1.03376463265671</c:v>
                </c:pt>
                <c:pt idx="172">
                  <c:v>1.03003619598222</c:v>
                </c:pt>
                <c:pt idx="173">
                  <c:v>1.02643067726447</c:v>
                </c:pt>
                <c:pt idx="174">
                  <c:v>1.0229480082353499</c:v>
                </c:pt>
                <c:pt idx="175">
                  <c:v>1.0195881230153401</c:v>
                </c:pt>
                <c:pt idx="176">
                  <c:v>1.0163509581072301</c:v>
                </c:pt>
                <c:pt idx="177">
                  <c:v>1.0132364523901101</c:v>
                </c:pt>
                <c:pt idx="178">
                  <c:v>1.0102445471133601</c:v>
                </c:pt>
                <c:pt idx="179">
                  <c:v>1.00737518589107</c:v>
                </c:pt>
                <c:pt idx="180">
                  <c:v>1.00462831469653</c:v>
                </c:pt>
                <c:pt idx="181">
                  <c:v>1.00200388185685</c:v>
                </c:pt>
                <c:pt idx="182">
                  <c:v>0.99950183804797998</c:v>
                </c:pt>
                <c:pt idx="183">
                  <c:v>0.99712213628970003</c:v>
                </c:pt>
                <c:pt idx="184">
                  <c:v>0.99486473194092595</c:v>
                </c:pt>
                <c:pt idx="185">
                  <c:v>0.99272958269516998</c:v>
                </c:pt>
                <c:pt idx="186">
                  <c:v>0.99071664857619501</c:v>
                </c:pt>
                <c:pt idx="187">
                  <c:v>0.98882589193385695</c:v>
                </c:pt>
                <c:pt idx="188">
                  <c:v>0.98705727744013205</c:v>
                </c:pt>
                <c:pt idx="189">
                  <c:v>0.98541077208532801</c:v>
                </c:pt>
                <c:pt idx="190">
                  <c:v>0.98388634517451301</c:v>
                </c:pt>
                <c:pt idx="191">
                  <c:v>0.98248396832408702</c:v>
                </c:pt>
                <c:pt idx="192">
                  <c:v>0.98120361545859902</c:v>
                </c:pt>
                <c:pt idx="193">
                  <c:v>0.98004526280769799</c:v>
                </c:pt>
                <c:pt idx="194">
                  <c:v>0.97900888890333204</c:v>
                </c:pt>
                <c:pt idx="195">
                  <c:v>0.97809447457710497</c:v>
                </c:pt>
                <c:pt idx="196">
                  <c:v>0.97730200295783898</c:v>
                </c:pt>
                <c:pt idx="197">
                  <c:v>0.97663145946934204</c:v>
                </c:pt>
                <c:pt idx="198">
                  <c:v>0.97608283182836497</c:v>
                </c:pt>
                <c:pt idx="199">
                  <c:v>0.97565611004277097</c:v>
                </c:pt>
                <c:pt idx="200">
                  <c:v>0.97535128640989999</c:v>
                </c:pt>
                <c:pt idx="201">
                  <c:v>0.97516835551513004</c:v>
                </c:pt>
                <c:pt idx="202">
                  <c:v>0.97510731423068298</c:v>
                </c:pt>
                <c:pt idx="203">
                  <c:v>0.97516816171459897</c:v>
                </c:pt>
                <c:pt idx="204">
                  <c:v>0.97535089940995001</c:v>
                </c:pt>
                <c:pt idx="205">
                  <c:v>0.97565553104425096</c:v>
                </c:pt>
                <c:pt idx="206">
                  <c:v>0.97608206262911601</c:v>
                </c:pt>
                <c:pt idx="207">
                  <c:v>0.97663050246010896</c:v>
                </c:pt>
                <c:pt idx="208">
                  <c:v>0.97730086111682801</c:v>
                </c:pt>
                <c:pt idx="209">
                  <c:v>0.97809315146322795</c:v>
                </c:pt>
                <c:pt idx="210">
                  <c:v>0.97900738864814296</c:v>
                </c:pt>
                <c:pt idx="211">
                  <c:v>0.980043590106075</c:v>
                </c:pt>
                <c:pt idx="212">
                  <c:v>0.98120177555818699</c:v>
                </c:pt>
                <c:pt idx="213">
                  <c:v>0.98248196701355295</c:v>
                </c:pt>
                <c:pt idx="214">
                  <c:v>0.98388418877063399</c:v>
                </c:pt>
                <c:pt idx="215">
                  <c:v>0.98540846741900501</c:v>
                </c:pt>
                <c:pt idx="216">
                  <c:v>0.98705483184131904</c:v>
                </c:pt>
                <c:pt idx="217">
                  <c:v>0.98882331321550798</c:v>
                </c:pt>
                <c:pt idx="218">
                  <c:v>0.99071394501725896</c:v>
                </c:pt>
                <c:pt idx="219">
                  <c:v>0.99272676302270202</c:v>
                </c:pt>
                <c:pt idx="220">
                  <c:v>0.99486180531139101</c:v>
                </c:pt>
                <c:pt idx="221">
                  <c:v>0.99711911226949701</c:v>
                </c:pt>
                <c:pt idx="222">
                  <c:v>0.99949872659327099</c:v>
                </c:pt>
                <c:pt idx="223">
                  <c:v>1.0020006932928001</c:v>
                </c:pt>
                <c:pt idx="224">
                  <c:v>1.0046250596959501</c:v>
                </c:pt>
                <c:pt idx="225">
                  <c:v>1.00737187545262</c:v>
                </c:pt>
                <c:pt idx="226">
                  <c:v>1.0102411925392401</c:v>
                </c:pt>
                <c:pt idx="227">
                  <c:v>1.01323306526352</c:v>
                </c:pt>
                <c:pt idx="228">
                  <c:v>1.0163475502694601</c:v>
                </c:pt>
                <c:pt idx="229">
                  <c:v>1.0195847065426999</c:v>
                </c:pt>
                <c:pt idx="230">
                  <c:v>1.02294459541595</c:v>
                </c:pt>
                <c:pt idx="231">
                  <c:v>1.0264272805749</c:v>
                </c:pt>
                <c:pt idx="232">
                  <c:v>1.0300328280642801</c:v>
                </c:pt>
                <c:pt idx="233">
                  <c:v>1.03376130629409</c:v>
                </c:pt>
                <c:pt idx="234">
                  <c:v>1.03761278604638</c:v>
                </c:pt>
                <c:pt idx="235">
                  <c:v>1.04158734048197</c:v>
                </c:pt>
                <c:pt idx="236">
                  <c:v>1.04568504514765</c:v>
                </c:pt>
                <c:pt idx="237">
                  <c:v>1.04990597798358</c:v>
                </c:pt>
                <c:pt idx="238">
                  <c:v>1.05425021933094</c:v>
                </c:pt>
                <c:pt idx="239">
                  <c:v>1.0587178519398599</c:v>
                </c:pt>
                <c:pt idx="240">
                  <c:v>1.06330896097764</c:v>
                </c:pt>
                <c:pt idx="241">
                  <c:v>1.06802363403723</c:v>
                </c:pt>
                <c:pt idx="242">
                  <c:v>1.0728619611458901</c:v>
                </c:pt>
                <c:pt idx="243">
                  <c:v>1.07782403477428</c:v>
                </c:pt>
                <c:pt idx="244">
                  <c:v>1.08290994984571</c:v>
                </c:pt>
                <c:pt idx="245">
                  <c:v>1.0881198037456401</c:v>
                </c:pt>
                <c:pt idx="246">
                  <c:v>1.09345369633152</c:v>
                </c:pt>
                <c:pt idx="247">
                  <c:v>1.0989117299428799</c:v>
                </c:pt>
                <c:pt idx="248">
                  <c:v>1.10449400941166</c:v>
                </c:pt>
                <c:pt idx="249">
                  <c:v>1.1102006420728301</c:v>
                </c:pt>
                <c:pt idx="250">
                  <c:v>1.11603173777529</c:v>
                </c:pt>
                <c:pt idx="251">
                  <c:v>1.1219874088930499</c:v>
                </c:pt>
                <c:pt idx="252">
                  <c:v>1.12806777033665</c:v>
                </c:pt>
                <c:pt idx="253">
                  <c:v>1.1342729395648501</c:v>
                </c:pt>
                <c:pt idx="254">
                  <c:v>1.1406030365966999</c:v>
                </c:pt>
                <c:pt idx="255">
                  <c:v>1.1470581840237499</c:v>
                </c:pt>
                <c:pt idx="256">
                  <c:v>1.1536385070226001</c:v>
                </c:pt>
                <c:pt idx="257">
                  <c:v>1.16034413336775</c:v>
                </c:pt>
                <c:pt idx="258">
                  <c:v>1.1671751934447101</c:v>
                </c:pt>
                <c:pt idx="259">
                  <c:v>1.1741318202634099</c:v>
                </c:pt>
                <c:pt idx="260">
                  <c:v>1.18121414947185</c:v>
                </c:pt>
                <c:pt idx="261">
                  <c:v>1.18842231937013</c:v>
                </c:pt>
                <c:pt idx="262">
                  <c:v>1.19575647092467</c:v>
                </c:pt>
                <c:pt idx="263">
                  <c:v>1.20321674778279</c:v>
                </c:pt>
                <c:pt idx="264">
                  <c:v>1.2108032962875701</c:v>
                </c:pt>
                <c:pt idx="265">
                  <c:v>1.2185162654930399</c:v>
                </c:pt>
                <c:pt idx="266">
                  <c:v>1.2263558071795799</c:v>
                </c:pt>
                <c:pt idx="267">
                  <c:v>1.23432207586974</c:v>
                </c:pt>
                <c:pt idx="268">
                  <c:v>1.2424152288443</c:v>
                </c:pt>
                <c:pt idx="269">
                  <c:v>1.2506354261586801</c:v>
                </c:pt>
                <c:pt idx="270">
                  <c:v>1.25898283065961</c:v>
                </c:pt>
                <c:pt idx="271">
                  <c:v>1.26745760800221</c:v>
                </c:pt>
                <c:pt idx="272">
                  <c:v>1.2760599266673001</c:v>
                </c:pt>
                <c:pt idx="273">
                  <c:v>1.28478995797912</c:v>
                </c:pt>
                <c:pt idx="274">
                  <c:v>1.2936478761233401</c:v>
                </c:pt>
                <c:pt idx="275">
                  <c:v>1.30263385816538</c:v>
                </c:pt>
                <c:pt idx="276">
                  <c:v>1.31174808406915</c:v>
                </c:pt>
                <c:pt idx="277">
                  <c:v>1.3209907367160501</c:v>
                </c:pt>
                <c:pt idx="278">
                  <c:v>1.33036200192443</c:v>
                </c:pt>
                <c:pt idx="279">
                  <c:v>1.3398620684692599</c:v>
                </c:pt>
                <c:pt idx="280">
                  <c:v>1.3494911281023101</c:v>
                </c:pt>
                <c:pt idx="281">
                  <c:v>1.3592493755725801</c:v>
                </c:pt>
                <c:pt idx="282">
                  <c:v>1.3691370086471799</c:v>
                </c:pt>
                <c:pt idx="283">
                  <c:v>1.3791542281325699</c:v>
                </c:pt>
                <c:pt idx="284">
                  <c:v>1.38930123789614</c:v>
                </c:pt>
                <c:pt idx="285">
                  <c:v>1.3995782448882499</c:v>
                </c:pt>
                <c:pt idx="286">
                  <c:v>1.4099854591645999</c:v>
                </c:pt>
                <c:pt idx="287">
                  <c:v>1.4205230939090501</c:v>
                </c:pt>
                <c:pt idx="288">
                  <c:v>1.43119136545682</c:v>
                </c:pt>
                <c:pt idx="289">
                  <c:v>1.44199049331814</c:v>
                </c:pt>
                <c:pt idx="290">
                  <c:v>1.4529207002022499</c:v>
                </c:pt>
                <c:pt idx="291">
                  <c:v>1.4639822120419099</c:v>
                </c:pt>
                <c:pt idx="292">
                  <c:v>1.4751752580183</c:v>
                </c:pt>
                <c:pt idx="293">
                  <c:v>1.4865000705864</c:v>
                </c:pt>
                <c:pt idx="294">
                  <c:v>1.4979568855007099</c:v>
                </c:pt>
                <c:pt idx="295">
                  <c:v>1.5095459418416299</c:v>
                </c:pt>
                <c:pt idx="296">
                  <c:v>1.52126748204205</c:v>
                </c:pt>
                <c:pt idx="297">
                  <c:v>1.53312175191467</c:v>
                </c:pt>
                <c:pt idx="298">
                  <c:v>1.54510900067958</c:v>
                </c:pt>
                <c:pt idx="299">
                  <c:v>1.55722948099247</c:v>
                </c:pt>
                <c:pt idx="300">
                  <c:v>1.5694834489732901</c:v>
                </c:pt>
                <c:pt idx="301">
                  <c:v>1.58187116423539</c:v>
                </c:pt>
                <c:pt idx="302">
                  <c:v>1.59439288991524</c:v>
                </c:pt>
                <c:pt idx="303">
                  <c:v>1.6070488927025799</c:v>
                </c:pt>
                <c:pt idx="304">
                  <c:v>1.6198394428712</c:v>
                </c:pt>
                <c:pt idx="305">
                  <c:v>1.6327648143101701</c:v>
                </c:pt>
                <c:pt idx="306">
                  <c:v>1.6458252845557</c:v>
                </c:pt>
                <c:pt idx="307">
                  <c:v>1.65902113482349</c:v>
                </c:pt>
                <c:pt idx="308">
                  <c:v>1.6723526500417101</c:v>
                </c:pt>
                <c:pt idx="309">
                  <c:v>1.6858201188844999</c:v>
                </c:pt>
                <c:pt idx="310">
                  <c:v>1.6994238338061201</c:v>
                </c:pt>
                <c:pt idx="311">
                  <c:v>1.7131640910756201</c:v>
                </c:pt>
                <c:pt idx="312">
                  <c:v>1.7270411908122401</c:v>
                </c:pt>
                <c:pt idx="313">
                  <c:v>1.74105543702132</c:v>
                </c:pt>
                <c:pt idx="314">
                  <c:v>1.75520713763082</c:v>
                </c:pt>
                <c:pt idx="315">
                  <c:v>1.7694966045286999</c:v>
                </c:pt>
                <c:pt idx="316">
                  <c:v>1.7839241536006401</c:v>
                </c:pt>
                <c:pt idx="317">
                  <c:v>1.7984901047687001</c:v>
                </c:pt>
                <c:pt idx="318">
                  <c:v>1.8131947820304899</c:v>
                </c:pt>
                <c:pt idx="319">
                  <c:v>1.82803851349908</c:v>
                </c:pt>
                <c:pt idx="320">
                  <c:v>1.84302163144369</c:v>
                </c:pt>
                <c:pt idx="321">
                  <c:v>1.8581444723309699</c:v>
                </c:pt>
                <c:pt idx="322">
                  <c:v>1.87340737686708</c:v>
                </c:pt>
                <c:pt idx="323">
                  <c:v>1.8888106900405199</c:v>
                </c:pt>
                <c:pt idx="324">
                  <c:v>1.9043547611656899</c:v>
                </c:pt>
                <c:pt idx="325">
                  <c:v>1.92003994392725</c:v>
                </c:pt>
                <c:pt idx="326">
                  <c:v>1.9358665964252699</c:v>
                </c:pt>
                <c:pt idx="327">
                  <c:v>1.9518350812210701</c:v>
                </c:pt>
                <c:pt idx="328">
                  <c:v>1.9679457653840899</c:v>
                </c:pt>
                <c:pt idx="329">
                  <c:v>1.98419902053941</c:v>
                </c:pt>
                <c:pt idx="330">
                  <c:v>2.0005952229161599</c:v>
                </c:pt>
                <c:pt idx="331">
                  <c:v>2.01713475339688</c:v>
                </c:pt>
                <c:pt idx="332">
                  <c:v>2.03381799756766</c:v>
                </c:pt>
                <c:pt idx="333">
                  <c:v>2.05064534576919</c:v>
                </c:pt>
                <c:pt idx="334">
                  <c:v>2.0676171931488199</c:v>
                </c:pt>
                <c:pt idx="335">
                  <c:v>2.0847339397133902</c:v>
                </c:pt>
                <c:pt idx="336">
                  <c:v>2.1019959903832</c:v>
                </c:pt>
                <c:pt idx="337">
                  <c:v>2.1194037550468101</c:v>
                </c:pt>
                <c:pt idx="338">
                  <c:v>2.13695764861688</c:v>
                </c:pt>
                <c:pt idx="339">
                  <c:v>2.1546580910870201</c:v>
                </c:pt>
                <c:pt idx="340">
                  <c:v>2.1725055075897202</c:v>
                </c:pt>
                <c:pt idx="341">
                  <c:v>2.1905003284551898</c:v>
                </c:pt>
                <c:pt idx="342">
                  <c:v>2.2086429892714499</c:v>
                </c:pt>
                <c:pt idx="343">
                  <c:v>2.2269339309453899</c:v>
                </c:pt>
                <c:pt idx="344">
                  <c:v>2.24537359976495</c:v>
                </c:pt>
                <c:pt idx="345">
                  <c:v>2.2639624474625499</c:v>
                </c:pt>
                <c:pt idx="346">
                  <c:v>2.2827009312795501</c:v>
                </c:pt>
                <c:pt idx="347">
                  <c:v>2.3015895140320302</c:v>
                </c:pt>
                <c:pt idx="348">
                  <c:v>2.3206286641775802</c:v>
                </c:pt>
                <c:pt idx="349">
                  <c:v>2.3398188558835802</c:v>
                </c:pt>
                <c:pt idx="350">
                  <c:v>2.35916056909657</c:v>
                </c:pt>
                <c:pt idx="351">
                  <c:v>2.3786542896129501</c:v>
                </c:pt>
                <c:pt idx="352">
                  <c:v>2.3983005091510301</c:v>
                </c:pt>
                <c:pt idx="353">
                  <c:v>2.4180997254243799</c:v>
                </c:pt>
                <c:pt idx="354">
                  <c:v>2.4380524422166299</c:v>
                </c:pt>
                <c:pt idx="355">
                  <c:v>2.4581591694575202</c:v>
                </c:pt>
                <c:pt idx="356">
                  <c:v>2.4784204233006202</c:v>
                </c:pt>
                <c:pt idx="357">
                  <c:v>2.4988367262022599</c:v>
                </c:pt>
                <c:pt idx="358">
                  <c:v>2.5194086070021999</c:v>
                </c:pt>
                <c:pt idx="359">
                  <c:v>2.5401366010055799</c:v>
                </c:pt>
                <c:pt idx="360">
                  <c:v>2.5610212500667</c:v>
                </c:pt>
                <c:pt idx="361">
                  <c:v>2.5820631026741601</c:v>
                </c:pt>
                <c:pt idx="362">
                  <c:v>2.6032627140377902</c:v>
                </c:pt>
                <c:pt idx="363">
                  <c:v>2.6246206461772199</c:v>
                </c:pt>
                <c:pt idx="364">
                  <c:v>2.6461374680121099</c:v>
                </c:pt>
                <c:pt idx="365">
                  <c:v>2.6678137554541701</c:v>
                </c:pt>
                <c:pt idx="366">
                  <c:v>2.6896500915009298</c:v>
                </c:pt>
                <c:pt idx="367">
                  <c:v>2.7116470663314201</c:v>
                </c:pt>
                <c:pt idx="368">
                  <c:v>2.7338052774036101</c:v>
                </c:pt>
                <c:pt idx="369">
                  <c:v>2.7561253295539001</c:v>
                </c:pt>
                <c:pt idx="370">
                  <c:v>2.7786078350983598</c:v>
                </c:pt>
                <c:pt idx="371">
                  <c:v>2.8012534139362</c:v>
                </c:pt>
                <c:pt idx="372">
                  <c:v>2.8240626936551401</c:v>
                </c:pt>
                <c:pt idx="373">
                  <c:v>2.8470363096389701</c:v>
                </c:pt>
                <c:pt idx="374">
                  <c:v>2.8701749051771501</c:v>
                </c:pt>
                <c:pt idx="375">
                  <c:v>2.8934791315767399</c:v>
                </c:pt>
                <c:pt idx="376">
                  <c:v>2.9169496482764901</c:v>
                </c:pt>
                <c:pt idx="377">
                  <c:v>2.9405871229629899</c:v>
                </c:pt>
                <c:pt idx="378">
                  <c:v>2.96439223169076</c:v>
                </c:pt>
                <c:pt idx="379">
                  <c:v>2.9883656589981999</c:v>
                </c:pt>
                <c:pt idx="380">
                  <c:v>3.0125080980519101</c:v>
                </c:pt>
                <c:pt idx="381">
                  <c:v>3.0368202506927502</c:v>
                </c:pt>
                <c:pt idx="382">
                  <c:v>3.0613028278674901</c:v>
                </c:pt>
                <c:pt idx="383">
                  <c:v>3.0859565486495302</c:v>
                </c:pt>
                <c:pt idx="384">
                  <c:v>3.1107821443199501</c:v>
                </c:pt>
                <c:pt idx="385">
                  <c:v>3.1357803449666202</c:v>
                </c:pt>
                <c:pt idx="386">
                  <c:v>3.1609519244180202</c:v>
                </c:pt>
                <c:pt idx="387">
                  <c:v>3.1862975583987998</c:v>
                </c:pt>
                <c:pt idx="388">
                  <c:v>3.21181825498069</c:v>
                </c:pt>
                <c:pt idx="389">
                  <c:v>3.2375141115883701</c:v>
                </c:pt>
                <c:pt idx="390">
                  <c:v>3.2633876679848699</c:v>
                </c:pt>
                <c:pt idx="391">
                  <c:v>3.2894354832473298</c:v>
                </c:pt>
                <c:pt idx="392">
                  <c:v>3.3156671732794298</c:v>
                </c:pt>
                <c:pt idx="393">
                  <c:v>3.3420681305025601</c:v>
                </c:pt>
                <c:pt idx="394">
                  <c:v>3.3686587645511898</c:v>
                </c:pt>
                <c:pt idx="395">
                  <c:v>3.3954392774061799</c:v>
                </c:pt>
                <c:pt idx="396">
                  <c:v>3.4223252155974402</c:v>
                </c:pt>
                <c:pt idx="397">
                  <c:v>3.4443419159915698</c:v>
                </c:pt>
                <c:pt idx="398">
                  <c:v>3.5124415794441699</c:v>
                </c:pt>
                <c:pt idx="399">
                  <c:v>3.5328256969881302</c:v>
                </c:pt>
                <c:pt idx="400">
                  <c:v>3.5927332423396101</c:v>
                </c:pt>
              </c:numCache>
            </c:numRef>
          </c:yVal>
          <c:smooth val="1"/>
        </c:ser>
        <c:ser>
          <c:idx val="4"/>
          <c:order val="4"/>
          <c:tx>
            <c:v>密度</c:v>
          </c:tx>
          <c:spPr>
            <a:ln w="190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COMPRE1d2!$G$1:$G$401</c:f>
              <c:numCache>
                <c:formatCode>General</c:formatCode>
                <c:ptCount val="401"/>
                <c:pt idx="0">
                  <c:v>1.2972259781415301</c:v>
                </c:pt>
                <c:pt idx="1">
                  <c:v>1.2904111216197001</c:v>
                </c:pt>
                <c:pt idx="2">
                  <c:v>1.33092757505252</c:v>
                </c:pt>
                <c:pt idx="3">
                  <c:v>1.3244436028430699</c:v>
                </c:pt>
                <c:pt idx="4">
                  <c:v>1.26316695762195</c:v>
                </c:pt>
                <c:pt idx="5">
                  <c:v>1.3812614924317901</c:v>
                </c:pt>
                <c:pt idx="6">
                  <c:v>1.8165546691224199</c:v>
                </c:pt>
                <c:pt idx="7">
                  <c:v>1.3160624071768099</c:v>
                </c:pt>
                <c:pt idx="8">
                  <c:v>0.99857291730856401</c:v>
                </c:pt>
                <c:pt idx="9">
                  <c:v>0.99075916075137305</c:v>
                </c:pt>
                <c:pt idx="10">
                  <c:v>0.99068689215942696</c:v>
                </c:pt>
                <c:pt idx="11">
                  <c:v>0.99070331325090799</c:v>
                </c:pt>
                <c:pt idx="12">
                  <c:v>0.990721381856427</c:v>
                </c:pt>
                <c:pt idx="13">
                  <c:v>0.99073907089068902</c:v>
                </c:pt>
                <c:pt idx="14">
                  <c:v>0.99075674929750102</c:v>
                </c:pt>
                <c:pt idx="15">
                  <c:v>0.99077434559033695</c:v>
                </c:pt>
                <c:pt idx="16">
                  <c:v>0.990791839008897</c:v>
                </c:pt>
                <c:pt idx="17">
                  <c:v>0.99080922416866801</c:v>
                </c:pt>
                <c:pt idx="18">
                  <c:v>0.99082649320816296</c:v>
                </c:pt>
                <c:pt idx="19">
                  <c:v>0.99084363803571995</c:v>
                </c:pt>
                <c:pt idx="20">
                  <c:v>0.99086065049691896</c:v>
                </c:pt>
                <c:pt idx="21">
                  <c:v>0.99087752226944803</c:v>
                </c:pt>
                <c:pt idx="22">
                  <c:v>0.990894244863328</c:v>
                </c:pt>
                <c:pt idx="23">
                  <c:v>0.99091080962010303</c:v>
                </c:pt>
                <c:pt idx="24">
                  <c:v>0.99092720770870502</c:v>
                </c:pt>
                <c:pt idx="25">
                  <c:v>0.99094343012165997</c:v>
                </c:pt>
                <c:pt idx="26">
                  <c:v>0.99095946767133503</c:v>
                </c:pt>
                <c:pt idx="27">
                  <c:v>0.99097531098613401</c:v>
                </c:pt>
                <c:pt idx="28">
                  <c:v>0.99099095050665498</c:v>
                </c:pt>
                <c:pt idx="29">
                  <c:v>0.99100637648184597</c:v>
                </c:pt>
                <c:pt idx="30">
                  <c:v>0.99102157896506704</c:v>
                </c:pt>
                <c:pt idx="31">
                  <c:v>0.99103654781022099</c:v>
                </c:pt>
                <c:pt idx="32">
                  <c:v>0.99105127266776805</c:v>
                </c:pt>
                <c:pt idx="33">
                  <c:v>0.99106574298075301</c:v>
                </c:pt>
                <c:pt idx="34">
                  <c:v>0.99107994798083299</c:v>
                </c:pt>
                <c:pt idx="35">
                  <c:v>0.99109387668426596</c:v>
                </c:pt>
                <c:pt idx="36">
                  <c:v>0.991107517887858</c:v>
                </c:pt>
                <c:pt idx="37">
                  <c:v>0.99112086016491197</c:v>
                </c:pt>
                <c:pt idx="38">
                  <c:v>0.99113389186120804</c:v>
                </c:pt>
                <c:pt idx="39">
                  <c:v>0.99114660109090602</c:v>
                </c:pt>
                <c:pt idx="40">
                  <c:v>0.99115897573245804</c:v>
                </c:pt>
                <c:pt idx="41">
                  <c:v>0.99117100342456599</c:v>
                </c:pt>
                <c:pt idx="42">
                  <c:v>0.99118267156206696</c:v>
                </c:pt>
                <c:pt idx="43">
                  <c:v>0.99119396729189302</c:v>
                </c:pt>
                <c:pt idx="44">
                  <c:v>0.99120487750896602</c:v>
                </c:pt>
                <c:pt idx="45">
                  <c:v>0.99121538885217897</c:v>
                </c:pt>
                <c:pt idx="46">
                  <c:v>0.99122548770033203</c:v>
                </c:pt>
                <c:pt idx="47">
                  <c:v>0.99123516016812696</c:v>
                </c:pt>
                <c:pt idx="48">
                  <c:v>0.99124439210215698</c:v>
                </c:pt>
                <c:pt idx="49">
                  <c:v>0.99125316907698402</c:v>
                </c:pt>
                <c:pt idx="50">
                  <c:v>0.99126147639117901</c:v>
                </c:pt>
                <c:pt idx="51">
                  <c:v>0.99126929906345296</c:v>
                </c:pt>
                <c:pt idx="52">
                  <c:v>0.99127662182882603</c:v>
                </c:pt>
                <c:pt idx="53">
                  <c:v>0.991283429134868</c:v>
                </c:pt>
                <c:pt idx="54">
                  <c:v>0.99128970513796599</c:v>
                </c:pt>
                <c:pt idx="55">
                  <c:v>0.99129543369967099</c:v>
                </c:pt>
                <c:pt idx="56">
                  <c:v>0.99130059838316897</c:v>
                </c:pt>
                <c:pt idx="57">
                  <c:v>0.99130518244977495</c:v>
                </c:pt>
                <c:pt idx="58">
                  <c:v>0.99130916885554499</c:v>
                </c:pt>
                <c:pt idx="59">
                  <c:v>0.99131254024802995</c:v>
                </c:pt>
                <c:pt idx="60">
                  <c:v>0.99131527896305105</c:v>
                </c:pt>
                <c:pt idx="61">
                  <c:v>0.99131736702170903</c:v>
                </c:pt>
                <c:pt idx="62">
                  <c:v>0.99131878612740998</c:v>
                </c:pt>
                <c:pt idx="63">
                  <c:v>0.99131951766314097</c:v>
                </c:pt>
                <c:pt idx="64">
                  <c:v>0.99131954268883304</c:v>
                </c:pt>
                <c:pt idx="65">
                  <c:v>0.99131884193890396</c:v>
                </c:pt>
                <c:pt idx="66">
                  <c:v>0.99131739581998601</c:v>
                </c:pt>
                <c:pt idx="67">
                  <c:v>0.99131518440882804</c:v>
                </c:pt>
                <c:pt idx="68">
                  <c:v>0.99131218745042804</c:v>
                </c:pt>
                <c:pt idx="69">
                  <c:v>0.99130838435635205</c:v>
                </c:pt>
                <c:pt idx="70">
                  <c:v>0.99130375420329597</c:v>
                </c:pt>
                <c:pt idx="71">
                  <c:v>0.99129827573189999</c:v>
                </c:pt>
                <c:pt idx="72">
                  <c:v>0.99129192734581895</c:v>
                </c:pt>
                <c:pt idx="73">
                  <c:v>0.99128468711102502</c:v>
                </c:pt>
                <c:pt idx="74">
                  <c:v>0.99127653275549599</c:v>
                </c:pt>
                <c:pt idx="75">
                  <c:v>0.99126744166912195</c:v>
                </c:pt>
                <c:pt idx="76">
                  <c:v>0.99125739090396903</c:v>
                </c:pt>
                <c:pt idx="77">
                  <c:v>0.99124635717489895</c:v>
                </c:pt>
                <c:pt idx="78">
                  <c:v>0.99123431686053298</c:v>
                </c:pt>
                <c:pt idx="79">
                  <c:v>0.99122124600460704</c:v>
                </c:pt>
                <c:pt idx="80">
                  <c:v>0.99120712031771097</c:v>
                </c:pt>
                <c:pt idx="81">
                  <c:v>0.99119191517946204</c:v>
                </c:pt>
                <c:pt idx="82">
                  <c:v>0.99117560564111096</c:v>
                </c:pt>
                <c:pt idx="83">
                  <c:v>0.99115816642860299</c:v>
                </c:pt>
                <c:pt idx="84">
                  <c:v>0.991139571946138</c:v>
                </c:pt>
                <c:pt idx="85">
                  <c:v>0.99111979628021796</c:v>
                </c:pt>
                <c:pt idx="86">
                  <c:v>0.99109881320420501</c:v>
                </c:pt>
                <c:pt idx="87">
                  <c:v>0.99107659618348998</c:v>
                </c:pt>
                <c:pt idx="88">
                  <c:v>0.99105311838113996</c:v>
                </c:pt>
                <c:pt idx="89">
                  <c:v>0.99102835266423905</c:v>
                </c:pt>
                <c:pt idx="90">
                  <c:v>0.99100227161075405</c:v>
                </c:pt>
                <c:pt idx="91">
                  <c:v>0.99097484751711895</c:v>
                </c:pt>
                <c:pt idx="92">
                  <c:v>0.99094605240645595</c:v>
                </c:pt>
                <c:pt idx="93">
                  <c:v>0.99091585803746096</c:v>
                </c:pt>
                <c:pt idx="94">
                  <c:v>0.99088423591406805</c:v>
                </c:pt>
                <c:pt idx="95">
                  <c:v>0.99085115729579099</c:v>
                </c:pt>
                <c:pt idx="96">
                  <c:v>0.99081659320889004</c:v>
                </c:pt>
                <c:pt idx="97">
                  <c:v>0.99078051445826998</c:v>
                </c:pt>
                <c:pt idx="98">
                  <c:v>0.99074289164024598</c:v>
                </c:pt>
                <c:pt idx="99">
                  <c:v>0.99070369515613399</c:v>
                </c:pt>
                <c:pt idx="100">
                  <c:v>0.99066289522668605</c:v>
                </c:pt>
                <c:pt idx="101">
                  <c:v>0.99062046190744601</c:v>
                </c:pt>
                <c:pt idx="102">
                  <c:v>0.99057636510500402</c:v>
                </c:pt>
                <c:pt idx="103">
                  <c:v>0.99053057459419103</c:v>
                </c:pt>
                <c:pt idx="104">
                  <c:v>0.99048306003622399</c:v>
                </c:pt>
                <c:pt idx="105">
                  <c:v>0.990433790997858</c:v>
                </c:pt>
                <c:pt idx="106">
                  <c:v>0.99038273697151802</c:v>
                </c:pt>
                <c:pt idx="107">
                  <c:v>0.990329867396467</c:v>
                </c:pt>
                <c:pt idx="108">
                  <c:v>0.99027515168100799</c:v>
                </c:pt>
                <c:pt idx="109">
                  <c:v>0.99021855922576396</c:v>
                </c:pt>
                <c:pt idx="110">
                  <c:v>0.99016005944802299</c:v>
                </c:pt>
                <c:pt idx="111">
                  <c:v>0.99009962180717204</c:v>
                </c:pt>
                <c:pt idx="112">
                  <c:v>0.99003721583127802</c:v>
                </c:pt>
                <c:pt idx="113">
                  <c:v>0.98997281114471303</c:v>
                </c:pt>
                <c:pt idx="114">
                  <c:v>0.98990637749701804</c:v>
                </c:pt>
                <c:pt idx="115">
                  <c:v>0.98983788479278401</c:v>
                </c:pt>
                <c:pt idx="116">
                  <c:v>0.98976730312278305</c:v>
                </c:pt>
                <c:pt idx="117">
                  <c:v>0.98969460279617905</c:v>
                </c:pt>
                <c:pt idx="118">
                  <c:v>0.98961975437393501</c:v>
                </c:pt>
                <c:pt idx="119">
                  <c:v>0.98954272870332904</c:v>
                </c:pt>
                <c:pt idx="120">
                  <c:v>0.98946349695363001</c:v>
                </c:pt>
                <c:pt idx="121">
                  <c:v>0.98938203065292796</c:v>
                </c:pt>
                <c:pt idx="122">
                  <c:v>0.98929830172606403</c:v>
                </c:pt>
                <c:pt idx="123">
                  <c:v>0.989212282533666</c:v>
                </c:pt>
                <c:pt idx="124">
                  <c:v>0.98912394591229702</c:v>
                </c:pt>
                <c:pt idx="125">
                  <c:v>0.98903326521567902</c:v>
                </c:pt>
                <c:pt idx="126">
                  <c:v>0.98894021435692103</c:v>
                </c:pt>
                <c:pt idx="127">
                  <c:v>0.98884476785181796</c:v>
                </c:pt>
                <c:pt idx="128">
                  <c:v>0.98874690086306105</c:v>
                </c:pt>
                <c:pt idx="129">
                  <c:v>0.988646589245466</c:v>
                </c:pt>
                <c:pt idx="130">
                  <c:v>0.98854380959202703</c:v>
                </c:pt>
                <c:pt idx="131">
                  <c:v>0.98843853928087499</c:v>
                </c:pt>
                <c:pt idx="132">
                  <c:v>0.98833075652298996</c:v>
                </c:pt>
                <c:pt idx="133">
                  <c:v>0.98822044041067703</c:v>
                </c:pt>
                <c:pt idx="134">
                  <c:v>0.98810757096671498</c:v>
                </c:pt>
                <c:pt idx="135">
                  <c:v>0.98799212919405999</c:v>
                </c:pt>
                <c:pt idx="136">
                  <c:v>0.98787409712618102</c:v>
                </c:pt>
                <c:pt idx="137">
                  <c:v>0.98775345787772595</c:v>
                </c:pt>
                <c:pt idx="138">
                  <c:v>0.98763019569564503</c:v>
                </c:pt>
                <c:pt idx="139">
                  <c:v>0.98750429601054002</c:v>
                </c:pt>
                <c:pt idx="140">
                  <c:v>0.98737574548822205</c:v>
                </c:pt>
                <c:pt idx="141">
                  <c:v>0.98724453208132101</c:v>
                </c:pt>
                <c:pt idx="142">
                  <c:v>0.987110645080852</c:v>
                </c:pt>
                <c:pt idx="143">
                  <c:v>0.98697407516772095</c:v>
                </c:pt>
                <c:pt idx="144">
                  <c:v>0.98683481446385402</c:v>
                </c:pt>
                <c:pt idx="145">
                  <c:v>0.98669285658305805</c:v>
                </c:pt>
                <c:pt idx="146">
                  <c:v>0.98654819668127702</c:v>
                </c:pt>
                <c:pt idx="147">
                  <c:v>0.98640083150628399</c:v>
                </c:pt>
                <c:pt idx="148">
                  <c:v>0.98625075944655105</c:v>
                </c:pt>
                <c:pt idx="149">
                  <c:v>0.98609798057923004</c:v>
                </c:pt>
                <c:pt idx="150">
                  <c:v>0.98594249671703904</c:v>
                </c:pt>
                <c:pt idx="151">
                  <c:v>0.98578431145400203</c:v>
                </c:pt>
                <c:pt idx="152">
                  <c:v>0.98562343020975396</c:v>
                </c:pt>
                <c:pt idx="153">
                  <c:v>0.98545986027240795</c:v>
                </c:pt>
                <c:pt idx="154">
                  <c:v>0.98529361083971301</c:v>
                </c:pt>
                <c:pt idx="155">
                  <c:v>0.98512469305839401</c:v>
                </c:pt>
                <c:pt idx="156">
                  <c:v>0.984953120061553</c:v>
                </c:pt>
                <c:pt idx="157">
                  <c:v>0.98477890700386295</c:v>
                </c:pt>
                <c:pt idx="158">
                  <c:v>0.984602071094549</c:v>
                </c:pt>
                <c:pt idx="159">
                  <c:v>0.98442263162782595</c:v>
                </c:pt>
                <c:pt idx="160">
                  <c:v>0.98424061001084495</c:v>
                </c:pt>
                <c:pt idx="161">
                  <c:v>0.98405602978874795</c:v>
                </c:pt>
                <c:pt idx="162">
                  <c:v>0.983868916666923</c:v>
                </c:pt>
                <c:pt idx="163">
                  <c:v>0.98367929853012603</c:v>
                </c:pt>
                <c:pt idx="164">
                  <c:v>0.98348720545846802</c:v>
                </c:pt>
                <c:pt idx="165">
                  <c:v>0.98329266973997798</c:v>
                </c:pt>
                <c:pt idx="166">
                  <c:v>0.98309572587979499</c:v>
                </c:pt>
                <c:pt idx="167">
                  <c:v>0.98289641060567501</c:v>
                </c:pt>
                <c:pt idx="168">
                  <c:v>0.98269476286985602</c:v>
                </c:pt>
                <c:pt idx="169">
                  <c:v>0.98249082384706798</c:v>
                </c:pt>
                <c:pt idx="170">
                  <c:v>0.98228463692861301</c:v>
                </c:pt>
                <c:pt idx="171">
                  <c:v>0.98207624771245905</c:v>
                </c:pt>
                <c:pt idx="172">
                  <c:v>0.98186570398922801</c:v>
                </c:pt>
                <c:pt idx="173">
                  <c:v>0.98165305572401396</c:v>
                </c:pt>
                <c:pt idx="174">
                  <c:v>0.981438355034009</c:v>
                </c:pt>
                <c:pt idx="175">
                  <c:v>0.98122165616185797</c:v>
                </c:pt>
                <c:pt idx="176">
                  <c:v>0.98100301544465995</c:v>
                </c:pt>
                <c:pt idx="177">
                  <c:v>0.98078249127878603</c:v>
                </c:pt>
                <c:pt idx="178">
                  <c:v>0.98056014408023195</c:v>
                </c:pt>
                <c:pt idx="179">
                  <c:v>0.98033603624077104</c:v>
                </c:pt>
                <c:pt idx="180">
                  <c:v>0.98011023207980097</c:v>
                </c:pt>
                <c:pt idx="181">
                  <c:v>0.97988279779187604</c:v>
                </c:pt>
                <c:pt idx="182">
                  <c:v>0.97965380139018199</c:v>
                </c:pt>
                <c:pt idx="183">
                  <c:v>0.97942331264579596</c:v>
                </c:pt>
                <c:pt idx="184">
                  <c:v>0.97919140302292196</c:v>
                </c:pt>
                <c:pt idx="185">
                  <c:v>0.97895814561023997</c:v>
                </c:pt>
                <c:pt idx="186">
                  <c:v>0.97872361504841399</c:v>
                </c:pt>
                <c:pt idx="187">
                  <c:v>0.97848788745392901</c:v>
                </c:pt>
                <c:pt idx="188">
                  <c:v>0.97825104033937405</c:v>
                </c:pt>
                <c:pt idx="189">
                  <c:v>0.97801315253035703</c:v>
                </c:pt>
                <c:pt idx="190">
                  <c:v>0.97777430407923904</c:v>
                </c:pt>
                <c:pt idx="191">
                  <c:v>0.97753457617580397</c:v>
                </c:pt>
                <c:pt idx="192">
                  <c:v>0.97729405105517397</c:v>
                </c:pt>
                <c:pt idx="193">
                  <c:v>0.97705281190305504</c:v>
                </c:pt>
                <c:pt idx="194">
                  <c:v>0.97681094275865998</c:v>
                </c:pt>
                <c:pt idx="195">
                  <c:v>0.97656852841544906</c:v>
                </c:pt>
                <c:pt idx="196">
                  <c:v>0.97632565431996898</c:v>
                </c:pt>
                <c:pt idx="197">
                  <c:v>0.97608240646904498</c:v>
                </c:pt>
                <c:pt idx="198">
                  <c:v>0.97583887130556601</c:v>
                </c:pt>
                <c:pt idx="199">
                  <c:v>0.97559513561314304</c:v>
                </c:pt>
                <c:pt idx="200">
                  <c:v>0.97535128640989899</c:v>
                </c:pt>
                <c:pt idx="201">
                  <c:v>0.97510741084165298</c:v>
                </c:pt>
                <c:pt idx="202">
                  <c:v>0.97486359607481698</c:v>
                </c:pt>
                <c:pt idx="203">
                  <c:v>0.97461992918922502</c:v>
                </c:pt>
                <c:pt idx="204">
                  <c:v>0.974376497071201</c:v>
                </c:pt>
                <c:pt idx="205">
                  <c:v>0.97413338630714497</c:v>
                </c:pt>
                <c:pt idx="206">
                  <c:v>0.97389068307791005</c:v>
                </c:pt>
                <c:pt idx="207">
                  <c:v>0.97364847305421898</c:v>
                </c:pt>
                <c:pt idx="208">
                  <c:v>0.97340684129340405</c:v>
                </c:pt>
                <c:pt idx="209">
                  <c:v>0.97316587213774497</c:v>
                </c:pt>
                <c:pt idx="210">
                  <c:v>0.972925649114601</c:v>
                </c:pt>
                <c:pt idx="211">
                  <c:v>0.972686254838662</c:v>
                </c:pt>
                <c:pt idx="212">
                  <c:v>0.97244777091647505</c:v>
                </c:pt>
                <c:pt idx="213">
                  <c:v>0.97221027785353298</c:v>
                </c:pt>
                <c:pt idx="214">
                  <c:v>0.97197385496410305</c:v>
                </c:pt>
                <c:pt idx="215">
                  <c:v>0.97173858028401205</c:v>
                </c:pt>
                <c:pt idx="216">
                  <c:v>0.97150453048657903</c:v>
                </c:pt>
                <c:pt idx="217">
                  <c:v>0.97127178080185705</c:v>
                </c:pt>
                <c:pt idx="218">
                  <c:v>0.97104040493939503</c:v>
                </c:pt>
                <c:pt idx="219">
                  <c:v>0.97081047501458795</c:v>
                </c:pt>
                <c:pt idx="220">
                  <c:v>0.97058206147885395</c:v>
                </c:pt>
                <c:pt idx="221">
                  <c:v>0.97035523305364701</c:v>
                </c:pt>
                <c:pt idx="222">
                  <c:v>0.97013005666849395</c:v>
                </c:pt>
                <c:pt idx="223">
                  <c:v>0.969906597403149</c:v>
                </c:pt>
                <c:pt idx="224">
                  <c:v>0.96968491843384996</c:v>
                </c:pt>
                <c:pt idx="225">
                  <c:v>0.96946508098380602</c:v>
                </c:pt>
                <c:pt idx="226">
                  <c:v>0.96924714427800995</c:v>
                </c:pt>
                <c:pt idx="227">
                  <c:v>0.96903116550225699</c:v>
                </c:pt>
                <c:pt idx="228">
                  <c:v>0.96881719976653102</c:v>
                </c:pt>
                <c:pt idx="229">
                  <c:v>0.96860530007270396</c:v>
                </c:pt>
                <c:pt idx="230">
                  <c:v>0.96839551728643902</c:v>
                </c:pt>
                <c:pt idx="231">
                  <c:v>0.96818790011348199</c:v>
                </c:pt>
                <c:pt idx="232">
                  <c:v>0.96798249508011702</c:v>
                </c:pt>
                <c:pt idx="233">
                  <c:v>0.96777934651771602</c:v>
                </c:pt>
                <c:pt idx="234">
                  <c:v>0.96757849655157802</c:v>
                </c:pt>
                <c:pt idx="235">
                  <c:v>0.96737998509359102</c:v>
                </c:pt>
                <c:pt idx="236">
                  <c:v>0.96718384983898498</c:v>
                </c:pt>
                <c:pt idx="237">
                  <c:v>0.96699012626683201</c:v>
                </c:pt>
                <c:pt idx="238">
                  <c:v>0.96679884764434998</c:v>
                </c:pt>
                <c:pt idx="239">
                  <c:v>0.96661004503477599</c:v>
                </c:pt>
                <c:pt idx="240">
                  <c:v>0.96642374730876202</c:v>
                </c:pt>
                <c:pt idx="241">
                  <c:v>0.966239981159145</c:v>
                </c:pt>
                <c:pt idx="242">
                  <c:v>0.96605877111891802</c:v>
                </c:pt>
                <c:pt idx="243">
                  <c:v>0.96588013958232999</c:v>
                </c:pt>
                <c:pt idx="244">
                  <c:v>0.96570410682893404</c:v>
                </c:pt>
                <c:pt idx="245">
                  <c:v>0.96553069105036604</c:v>
                </c:pt>
                <c:pt idx="246">
                  <c:v>0.96535990837987196</c:v>
                </c:pt>
                <c:pt idx="247">
                  <c:v>0.96519177292423897</c:v>
                </c:pt>
                <c:pt idx="248">
                  <c:v>0.96502629679811003</c:v>
                </c:pt>
                <c:pt idx="249">
                  <c:v>0.96486349016044703</c:v>
                </c:pt>
                <c:pt idx="250">
                  <c:v>0.96470336125304101</c:v>
                </c:pt>
                <c:pt idx="251">
                  <c:v>0.96454591644085896</c:v>
                </c:pt>
                <c:pt idx="252">
                  <c:v>0.96439116025411398</c:v>
                </c:pt>
                <c:pt idx="253">
                  <c:v>0.96423909543186304</c:v>
                </c:pt>
                <c:pt idx="254">
                  <c:v>0.96408972296706497</c:v>
                </c:pt>
                <c:pt idx="255">
                  <c:v>0.96394304215279902</c:v>
                </c:pt>
                <c:pt idx="256">
                  <c:v>0.96379905062965299</c:v>
                </c:pt>
                <c:pt idx="257">
                  <c:v>0.96365774443402896</c:v>
                </c:pt>
                <c:pt idx="258">
                  <c:v>0.96351911804729196</c:v>
                </c:pt>
                <c:pt idx="259">
                  <c:v>0.96338316444556904</c:v>
                </c:pt>
                <c:pt idx="260">
                  <c:v>0.96324987515014404</c:v>
                </c:pt>
                <c:pt idx="261">
                  <c:v>0.96311924027820095</c:v>
                </c:pt>
                <c:pt idx="262">
                  <c:v>0.96299124859391705</c:v>
                </c:pt>
                <c:pt idx="263">
                  <c:v>0.96286588755972302</c:v>
                </c:pt>
                <c:pt idx="264">
                  <c:v>0.96274314338761202</c:v>
                </c:pt>
                <c:pt idx="265">
                  <c:v>0.96262300109043697</c:v>
                </c:pt>
                <c:pt idx="266">
                  <c:v>0.96250544453301101</c:v>
                </c:pt>
                <c:pt idx="267">
                  <c:v>0.96239045648302002</c:v>
                </c:pt>
                <c:pt idx="268">
                  <c:v>0.96227801866157403</c:v>
                </c:pt>
                <c:pt idx="269">
                  <c:v>0.96216811179334105</c:v>
                </c:pt>
                <c:pt idx="270">
                  <c:v>0.96206071565617002</c:v>
                </c:pt>
                <c:pt idx="271">
                  <c:v>0.96195580913017198</c:v>
                </c:pt>
                <c:pt idx="272">
                  <c:v>0.96185337024608497</c:v>
                </c:pt>
                <c:pt idx="273">
                  <c:v>0.96175337623304202</c:v>
                </c:pt>
                <c:pt idx="274">
                  <c:v>0.96165580356543801</c:v>
                </c:pt>
                <c:pt idx="275">
                  <c:v>0.96156062800905395</c:v>
                </c:pt>
                <c:pt idx="276">
                  <c:v>0.96146782466629699</c:v>
                </c:pt>
                <c:pt idx="277">
                  <c:v>0.96137736802046803</c:v>
                </c:pt>
                <c:pt idx="278">
                  <c:v>0.96128923197916805</c:v>
                </c:pt>
                <c:pt idx="279">
                  <c:v>0.96120338991659005</c:v>
                </c:pt>
                <c:pt idx="280">
                  <c:v>0.96111981471489005</c:v>
                </c:pt>
                <c:pt idx="281">
                  <c:v>0.96103847880441795</c:v>
                </c:pt>
                <c:pt idx="282">
                  <c:v>0.96095935420294298</c:v>
                </c:pt>
                <c:pt idx="283">
                  <c:v>0.96088241255373497</c:v>
                </c:pt>
                <c:pt idx="284">
                  <c:v>0.96080762516254303</c:v>
                </c:pt>
                <c:pt idx="285">
                  <c:v>0.96073496303348405</c:v>
                </c:pt>
                <c:pt idx="286">
                  <c:v>0.96066439690374195</c:v>
                </c:pt>
                <c:pt idx="287">
                  <c:v>0.96059589727718198</c:v>
                </c:pt>
                <c:pt idx="288">
                  <c:v>0.96052943445680095</c:v>
                </c:pt>
                <c:pt idx="289">
                  <c:v>0.96046497857602098</c:v>
                </c:pt>
                <c:pt idx="290">
                  <c:v>0.96040249962888002</c:v>
                </c:pt>
                <c:pt idx="291">
                  <c:v>0.96034196749907796</c:v>
                </c:pt>
                <c:pt idx="292">
                  <c:v>0.96028335198788395</c:v>
                </c:pt>
                <c:pt idx="293">
                  <c:v>0.96022662284095495</c:v>
                </c:pt>
                <c:pt idx="294">
                  <c:v>0.96017174977400799</c:v>
                </c:pt>
                <c:pt idx="295">
                  <c:v>0.96011870249746301</c:v>
                </c:pt>
                <c:pt idx="296">
                  <c:v>0.96006745073995603</c:v>
                </c:pt>
                <c:pt idx="297">
                  <c:v>0.96001796427082198</c:v>
                </c:pt>
                <c:pt idx="298">
                  <c:v>0.95997021292153095</c:v>
                </c:pt>
                <c:pt idx="299">
                  <c:v>0.95992416660609103</c:v>
                </c:pt>
                <c:pt idx="300">
                  <c:v>0.95987979534047296</c:v>
                </c:pt>
                <c:pt idx="301">
                  <c:v>0.95983706926102097</c:v>
                </c:pt>
                <c:pt idx="302">
                  <c:v>0.95979595864193601</c:v>
                </c:pt>
                <c:pt idx="303">
                  <c:v>0.95975643391179799</c:v>
                </c:pt>
                <c:pt idx="304">
                  <c:v>0.95971846566918495</c:v>
                </c:pt>
                <c:pt idx="305">
                  <c:v>0.95968202469740105</c:v>
                </c:pt>
                <c:pt idx="306">
                  <c:v>0.95964708197832604</c:v>
                </c:pt>
                <c:pt idx="307">
                  <c:v>0.95961360870544998</c:v>
                </c:pt>
                <c:pt idx="308">
                  <c:v>0.95958157629605001</c:v>
                </c:pt>
                <c:pt idx="309">
                  <c:v>0.95955095640260102</c:v>
                </c:pt>
                <c:pt idx="310">
                  <c:v>0.95952172092342103</c:v>
                </c:pt>
                <c:pt idx="311">
                  <c:v>0.95949384201255195</c:v>
                </c:pt>
                <c:pt idx="312">
                  <c:v>0.95946729208893899</c:v>
                </c:pt>
                <c:pt idx="313">
                  <c:v>0.95944204384490395</c:v>
                </c:pt>
                <c:pt idx="314">
                  <c:v>0.959418070253935</c:v>
                </c:pt>
                <c:pt idx="315">
                  <c:v>0.95939534457789</c:v>
                </c:pt>
                <c:pt idx="316">
                  <c:v>0.95937384037348705</c:v>
                </c:pt>
                <c:pt idx="317">
                  <c:v>0.95935353149828095</c:v>
                </c:pt>
                <c:pt idx="318">
                  <c:v>0.95933439211600302</c:v>
                </c:pt>
                <c:pt idx="319">
                  <c:v>0.95931639670138702</c:v>
                </c:pt>
                <c:pt idx="320">
                  <c:v>0.95929952004444796</c:v>
                </c:pt>
                <c:pt idx="321">
                  <c:v>0.95928373725425997</c:v>
                </c:pt>
                <c:pt idx="322">
                  <c:v>0.95926902376224299</c:v>
                </c:pt>
                <c:pt idx="323">
                  <c:v>0.95925535532498796</c:v>
                </c:pt>
                <c:pt idx="324">
                  <c:v>0.95924270802664102</c:v>
                </c:pt>
                <c:pt idx="325">
                  <c:v>0.95923105828085997</c:v>
                </c:pt>
                <c:pt idx="326">
                  <c:v>0.95922038283238298</c:v>
                </c:pt>
                <c:pt idx="327">
                  <c:v>0.95921065875816902</c:v>
                </c:pt>
                <c:pt idx="328">
                  <c:v>0.959201863468234</c:v>
                </c:pt>
                <c:pt idx="329">
                  <c:v>0.95919397470609802</c:v>
                </c:pt>
                <c:pt idx="330">
                  <c:v>0.95918697054890301</c:v>
                </c:pt>
                <c:pt idx="331">
                  <c:v>0.95918082940725802</c:v>
                </c:pt>
                <c:pt idx="332">
                  <c:v>0.95917553002474099</c:v>
                </c:pt>
                <c:pt idx="333">
                  <c:v>0.959171051477134</c:v>
                </c:pt>
                <c:pt idx="334">
                  <c:v>0.95916737317142398</c:v>
                </c:pt>
                <c:pt idx="335">
                  <c:v>0.95916447484450595</c:v>
                </c:pt>
                <c:pt idx="336">
                  <c:v>0.95916233656170302</c:v>
                </c:pt>
                <c:pt idx="337">
                  <c:v>0.95916093871503305</c:v>
                </c:pt>
                <c:pt idx="338">
                  <c:v>0.95916026202127502</c:v>
                </c:pt>
                <c:pt idx="339">
                  <c:v>0.95916028751982296</c:v>
                </c:pt>
                <c:pt idx="340">
                  <c:v>0.95916099657044596</c:v>
                </c:pt>
                <c:pt idx="341">
                  <c:v>0.95916237085072698</c:v>
                </c:pt>
                <c:pt idx="342">
                  <c:v>0.95916439235349704</c:v>
                </c:pt>
                <c:pt idx="343">
                  <c:v>0.95916704338403103</c:v>
                </c:pt>
                <c:pt idx="344">
                  <c:v>0.95917030655711499</c:v>
                </c:pt>
                <c:pt idx="345">
                  <c:v>0.95917416479404505</c:v>
                </c:pt>
                <c:pt idx="346">
                  <c:v>0.959178601319436</c:v>
                </c:pt>
                <c:pt idx="347">
                  <c:v>0.95918359965800004</c:v>
                </c:pt>
                <c:pt idx="348">
                  <c:v>0.95918914363113295</c:v>
                </c:pt>
                <c:pt idx="349">
                  <c:v>0.95919521735350699</c:v>
                </c:pt>
                <c:pt idx="350">
                  <c:v>0.95920180522952903</c:v>
                </c:pt>
                <c:pt idx="351">
                  <c:v>0.95920889194973402</c:v>
                </c:pt>
                <c:pt idx="352">
                  <c:v>0.959216462487122</c:v>
                </c:pt>
                <c:pt idx="353">
                  <c:v>0.95922450209341803</c:v>
                </c:pt>
                <c:pt idx="354">
                  <c:v>0.95923299629532</c:v>
                </c:pt>
                <c:pt idx="355">
                  <c:v>0.95924193089063403</c:v>
                </c:pt>
                <c:pt idx="356">
                  <c:v>0.95925129194444803</c:v>
                </c:pt>
                <c:pt idx="357">
                  <c:v>0.95926106578520198</c:v>
                </c:pt>
                <c:pt idx="358">
                  <c:v>0.95927123900079103</c:v>
                </c:pt>
                <c:pt idx="359">
                  <c:v>0.95928179843457295</c:v>
                </c:pt>
                <c:pt idx="360">
                  <c:v>0.95929273118144098</c:v>
                </c:pt>
                <c:pt idx="361">
                  <c:v>0.95930402458380204</c:v>
                </c:pt>
                <c:pt idx="362">
                  <c:v>0.95931566622761</c:v>
                </c:pt>
                <c:pt idx="363">
                  <c:v>0.95932764393835601</c:v>
                </c:pt>
                <c:pt idx="364">
                  <c:v>0.95933994577705595</c:v>
                </c:pt>
                <c:pt idx="365">
                  <c:v>0.95935256003626501</c:v>
                </c:pt>
                <c:pt idx="366">
                  <c:v>0.95936547523605598</c:v>
                </c:pt>
                <c:pt idx="367">
                  <c:v>0.959378680120066</c:v>
                </c:pt>
                <c:pt idx="368">
                  <c:v>0.95939216365148805</c:v>
                </c:pt>
                <c:pt idx="369">
                  <c:v>0.95940591500912598</c:v>
                </c:pt>
                <c:pt idx="370">
                  <c:v>0.95941992358342298</c:v>
                </c:pt>
                <c:pt idx="371">
                  <c:v>0.959434178972558</c:v>
                </c:pt>
                <c:pt idx="372">
                  <c:v>0.95944867097850395</c:v>
                </c:pt>
                <c:pt idx="373">
                  <c:v>0.95946338960317501</c:v>
                </c:pt>
                <c:pt idx="374">
                  <c:v>0.95947832504453601</c:v>
                </c:pt>
                <c:pt idx="375">
                  <c:v>0.95949346769277399</c:v>
                </c:pt>
                <c:pt idx="376">
                  <c:v>0.95950880812650596</c:v>
                </c:pt>
                <c:pt idx="377">
                  <c:v>0.95952433710888396</c:v>
                </c:pt>
                <c:pt idx="378">
                  <c:v>0.95954004558429296</c:v>
                </c:pt>
                <c:pt idx="379">
                  <c:v>0.95955592467291395</c:v>
                </c:pt>
                <c:pt idx="380">
                  <c:v>0.95957196567369096</c:v>
                </c:pt>
                <c:pt idx="381">
                  <c:v>0.95958816003512104</c:v>
                </c:pt>
                <c:pt idx="382">
                  <c:v>0.95960449944738202</c:v>
                </c:pt>
                <c:pt idx="383">
                  <c:v>0.95962097549034897</c:v>
                </c:pt>
                <c:pt idx="384">
                  <c:v>0.95963758085841999</c:v>
                </c:pt>
                <c:pt idx="385">
                  <c:v>0.95965430517607797</c:v>
                </c:pt>
                <c:pt idx="386">
                  <c:v>0.95967114872169401</c:v>
                </c:pt>
                <c:pt idx="387">
                  <c:v>0.95968807924319999</c:v>
                </c:pt>
                <c:pt idx="388">
                  <c:v>0.95970516182281995</c:v>
                </c:pt>
                <c:pt idx="389">
                  <c:v>0.95972218652378605</c:v>
                </c:pt>
                <c:pt idx="390">
                  <c:v>0.95973966527625298</c:v>
                </c:pt>
                <c:pt idx="391">
                  <c:v>0.95975634584368397</c:v>
                </c:pt>
                <c:pt idx="392">
                  <c:v>0.95977479184311598</c:v>
                </c:pt>
                <c:pt idx="393">
                  <c:v>0.95979052662285402</c:v>
                </c:pt>
                <c:pt idx="394">
                  <c:v>0.95980918809225801</c:v>
                </c:pt>
                <c:pt idx="395">
                  <c:v>0.95983052217911102</c:v>
                </c:pt>
                <c:pt idx="396">
                  <c:v>0.95983053612744296</c:v>
                </c:pt>
                <c:pt idx="397">
                  <c:v>0.95842523273323499</c:v>
                </c:pt>
                <c:pt idx="398">
                  <c:v>0.96971428724509601</c:v>
                </c:pt>
                <c:pt idx="399">
                  <c:v>0.96770638978635803</c:v>
                </c:pt>
                <c:pt idx="400">
                  <c:v>0.97642097013311102</c:v>
                </c:pt>
              </c:numCache>
            </c:numRef>
          </c:yVal>
          <c:smooth val="1"/>
        </c:ser>
        <c:ser>
          <c:idx val="5"/>
          <c:order val="5"/>
          <c:tx>
            <c:v>温度</c:v>
          </c:tx>
          <c:spPr>
            <a:ln w="190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COMPRE1d2!$H$1:$H$401</c:f>
              <c:numCache>
                <c:formatCode>General</c:formatCode>
                <c:ptCount val="401"/>
                <c:pt idx="0">
                  <c:v>0.969962723707396</c:v>
                </c:pt>
                <c:pt idx="1">
                  <c:v>0.969962723707396</c:v>
                </c:pt>
                <c:pt idx="2">
                  <c:v>0.96699701091835499</c:v>
                </c:pt>
                <c:pt idx="3">
                  <c:v>0.96306804570110704</c:v>
                </c:pt>
                <c:pt idx="4">
                  <c:v>0.98779276914310998</c:v>
                </c:pt>
                <c:pt idx="5">
                  <c:v>0.98240036670971098</c:v>
                </c:pt>
                <c:pt idx="6">
                  <c:v>0.87809977838719999</c:v>
                </c:pt>
                <c:pt idx="7">
                  <c:v>0.88830161171663402</c:v>
                </c:pt>
                <c:pt idx="8">
                  <c:v>0.99466319516564194</c:v>
                </c:pt>
                <c:pt idx="9">
                  <c:v>0.99795179166075398</c:v>
                </c:pt>
                <c:pt idx="10">
                  <c:v>0.99800352199041498</c:v>
                </c:pt>
                <c:pt idx="11">
                  <c:v>0.99800432521764304</c:v>
                </c:pt>
                <c:pt idx="12">
                  <c:v>0.99800435259147202</c:v>
                </c:pt>
                <c:pt idx="13">
                  <c:v>0.99800437002683695</c:v>
                </c:pt>
                <c:pt idx="14">
                  <c:v>0.99800438823620796</c:v>
                </c:pt>
                <c:pt idx="15">
                  <c:v>0.99800440411677604</c:v>
                </c:pt>
                <c:pt idx="16">
                  <c:v>0.99800441939303697</c:v>
                </c:pt>
                <c:pt idx="17">
                  <c:v>0.99800443414344997</c:v>
                </c:pt>
                <c:pt idx="18">
                  <c:v>0.99800444827517298</c:v>
                </c:pt>
                <c:pt idx="19">
                  <c:v>0.99800446178680602</c:v>
                </c:pt>
                <c:pt idx="20">
                  <c:v>0.99800447466776299</c:v>
                </c:pt>
                <c:pt idx="21">
                  <c:v>0.99800448690365895</c:v>
                </c:pt>
                <c:pt idx="22">
                  <c:v>0.998004498480487</c:v>
                </c:pt>
                <c:pt idx="23">
                  <c:v>0.99800450938392105</c:v>
                </c:pt>
                <c:pt idx="24">
                  <c:v>0.99800451959922298</c:v>
                </c:pt>
                <c:pt idx="25">
                  <c:v>0.99800452911127402</c:v>
                </c:pt>
                <c:pt idx="26">
                  <c:v>0.998004537904572</c:v>
                </c:pt>
                <c:pt idx="27">
                  <c:v>0.99800454596322996</c:v>
                </c:pt>
                <c:pt idx="28">
                  <c:v>0.99800455327096604</c:v>
                </c:pt>
                <c:pt idx="29">
                  <c:v>0.99800455981110203</c:v>
                </c:pt>
                <c:pt idx="30">
                  <c:v>0.99800456556656303</c:v>
                </c:pt>
                <c:pt idx="31">
                  <c:v>0.99800457051987201</c:v>
                </c:pt>
                <c:pt idx="32">
                  <c:v>0.99800457465314196</c:v>
                </c:pt>
                <c:pt idx="33">
                  <c:v>0.99800457794807895</c:v>
                </c:pt>
                <c:pt idx="34">
                  <c:v>0.99800458038597895</c:v>
                </c:pt>
                <c:pt idx="35">
                  <c:v>0.99800458194772101</c:v>
                </c:pt>
                <c:pt idx="36">
                  <c:v>0.99800458261376201</c:v>
                </c:pt>
                <c:pt idx="37">
                  <c:v>0.99800458236414402</c:v>
                </c:pt>
                <c:pt idx="38">
                  <c:v>0.99800458117848201</c:v>
                </c:pt>
                <c:pt idx="39">
                  <c:v>0.99800457903596795</c:v>
                </c:pt>
                <c:pt idx="40">
                  <c:v>0.99800457591536396</c:v>
                </c:pt>
                <c:pt idx="41">
                  <c:v>0.99800457179500501</c:v>
                </c:pt>
                <c:pt idx="42">
                  <c:v>0.99800456665279602</c:v>
                </c:pt>
                <c:pt idx="43">
                  <c:v>0.998004560466207</c:v>
                </c:pt>
                <c:pt idx="44">
                  <c:v>0.99800455321227999</c:v>
                </c:pt>
                <c:pt idx="45">
                  <c:v>0.99800454486762102</c:v>
                </c:pt>
                <c:pt idx="46">
                  <c:v>0.99800453540840295</c:v>
                </c:pt>
                <c:pt idx="47">
                  <c:v>0.99800452481036905</c:v>
                </c:pt>
                <c:pt idx="48">
                  <c:v>0.99800451304882698</c:v>
                </c:pt>
                <c:pt idx="49">
                  <c:v>0.99800450009865704</c:v>
                </c:pt>
                <c:pt idx="50">
                  <c:v>0.99800448593430802</c:v>
                </c:pt>
                <c:pt idx="51">
                  <c:v>0.99800447052980101</c:v>
                </c:pt>
                <c:pt idx="52">
                  <c:v>0.99800445385873804</c:v>
                </c:pt>
                <c:pt idx="53">
                  <c:v>0.99800443589429499</c:v>
                </c:pt>
                <c:pt idx="54">
                  <c:v>0.998004416609231</c:v>
                </c:pt>
                <c:pt idx="55">
                  <c:v>0.99800439597589496</c:v>
                </c:pt>
                <c:pt idx="56">
                  <c:v>0.99800437396622799</c:v>
                </c:pt>
                <c:pt idx="57">
                  <c:v>0.99800435055176895</c:v>
                </c:pt>
                <c:pt idx="58">
                  <c:v>0.99800432570366304</c:v>
                </c:pt>
                <c:pt idx="59">
                  <c:v>0.99800429939266599</c:v>
                </c:pt>
                <c:pt idx="60">
                  <c:v>0.99800427158915705</c:v>
                </c:pt>
                <c:pt idx="61">
                  <c:v>0.99800424226314199</c:v>
                </c:pt>
                <c:pt idx="62">
                  <c:v>0.99800421138426798</c:v>
                </c:pt>
                <c:pt idx="63">
                  <c:v>0.99800417892183602</c:v>
                </c:pt>
                <c:pt idx="64">
                  <c:v>0.99800414484480604</c:v>
                </c:pt>
                <c:pt idx="65">
                  <c:v>0.99800410912181503</c:v>
                </c:pt>
                <c:pt idx="66">
                  <c:v>0.99800407172118999</c:v>
                </c:pt>
                <c:pt idx="67">
                  <c:v>0.99800403261096304</c:v>
                </c:pt>
                <c:pt idx="68">
                  <c:v>0.99800399175888799</c:v>
                </c:pt>
                <c:pt idx="69">
                  <c:v>0.99800394913245605</c:v>
                </c:pt>
                <c:pt idx="70">
                  <c:v>0.99800390469891798</c:v>
                </c:pt>
                <c:pt idx="71">
                  <c:v>0.99800385842530304</c:v>
                </c:pt>
                <c:pt idx="72">
                  <c:v>0.99800381027843799</c:v>
                </c:pt>
                <c:pt idx="73">
                  <c:v>0.99800376022497395</c:v>
                </c:pt>
                <c:pt idx="74">
                  <c:v>0.99800370823141105</c:v>
                </c:pt>
                <c:pt idx="75">
                  <c:v>0.99800365426411797</c:v>
                </c:pt>
                <c:pt idx="76">
                  <c:v>0.99800359828936802</c:v>
                </c:pt>
                <c:pt idx="77">
                  <c:v>0.99800354027336202</c:v>
                </c:pt>
                <c:pt idx="78">
                  <c:v>0.99800348018226603</c:v>
                </c:pt>
                <c:pt idx="79">
                  <c:v>0.99800341798223602</c:v>
                </c:pt>
                <c:pt idx="80">
                  <c:v>0.99800335363945802</c:v>
                </c:pt>
                <c:pt idx="81">
                  <c:v>0.99800328712018305</c:v>
                </c:pt>
                <c:pt idx="82">
                  <c:v>0.998003218390764</c:v>
                </c:pt>
                <c:pt idx="83">
                  <c:v>0.99800314741769802</c:v>
                </c:pt>
                <c:pt idx="84">
                  <c:v>0.99800307416767098</c:v>
                </c:pt>
                <c:pt idx="85">
                  <c:v>0.99800299860759201</c:v>
                </c:pt>
                <c:pt idx="86">
                  <c:v>0.99800292070465402</c:v>
                </c:pt>
                <c:pt idx="87">
                  <c:v>0.99800284042637</c:v>
                </c:pt>
                <c:pt idx="88">
                  <c:v>0.99800275774063196</c:v>
                </c:pt>
                <c:pt idx="89">
                  <c:v>0.99800267261576003</c:v>
                </c:pt>
                <c:pt idx="90">
                  <c:v>0.99800258502055905</c:v>
                </c:pt>
                <c:pt idx="91">
                  <c:v>0.99800249492437598</c:v>
                </c:pt>
                <c:pt idx="92">
                  <c:v>0.99800240229715997</c:v>
                </c:pt>
                <c:pt idx="93">
                  <c:v>0.99800230710952598</c:v>
                </c:pt>
                <c:pt idx="94">
                  <c:v>0.99800220933281703</c:v>
                </c:pt>
                <c:pt idx="95">
                  <c:v>0.99800210893917296</c:v>
                </c:pt>
                <c:pt idx="96">
                  <c:v>0.99800200590160304</c:v>
                </c:pt>
                <c:pt idx="97">
                  <c:v>0.99800190019405099</c:v>
                </c:pt>
                <c:pt idx="98">
                  <c:v>0.99800179179147797</c:v>
                </c:pt>
                <c:pt idx="99">
                  <c:v>0.998001680669934</c:v>
                </c:pt>
                <c:pt idx="100">
                  <c:v>0.99800156680663699</c:v>
                </c:pt>
                <c:pt idx="101">
                  <c:v>0.99800145018006103</c:v>
                </c:pt>
                <c:pt idx="102">
                  <c:v>0.99800133077001396</c:v>
                </c:pt>
                <c:pt idx="103">
                  <c:v>0.998001208557727</c:v>
                </c:pt>
                <c:pt idx="104">
                  <c:v>0.99800108352594397</c:v>
                </c:pt>
                <c:pt idx="105">
                  <c:v>0.99800095565901104</c:v>
                </c:pt>
                <c:pt idx="106">
                  <c:v>0.99800082494297404</c:v>
                </c:pt>
                <c:pt idx="107">
                  <c:v>0.99800069136566905</c:v>
                </c:pt>
                <c:pt idx="108">
                  <c:v>0.99800055491682305</c:v>
                </c:pt>
                <c:pt idx="109">
                  <c:v>0.998000415588155</c:v>
                </c:pt>
                <c:pt idx="110">
                  <c:v>0.99800027337347297</c:v>
                </c:pt>
                <c:pt idx="111">
                  <c:v>0.99800012826878204</c:v>
                </c:pt>
                <c:pt idx="112">
                  <c:v>0.99799998027238801</c:v>
                </c:pt>
                <c:pt idx="113">
                  <c:v>0.99799982938499898</c:v>
                </c:pt>
                <c:pt idx="114">
                  <c:v>0.99799967560984104</c:v>
                </c:pt>
                <c:pt idx="115">
                  <c:v>0.99799951895275996</c:v>
                </c:pt>
                <c:pt idx="116">
                  <c:v>0.99799935942233498</c:v>
                </c:pt>
                <c:pt idx="117">
                  <c:v>0.99799919702998696</c:v>
                </c:pt>
                <c:pt idx="118">
                  <c:v>0.99799903179009097</c:v>
                </c:pt>
                <c:pt idx="119">
                  <c:v>0.99799886372008395</c:v>
                </c:pt>
                <c:pt idx="120">
                  <c:v>0.99799869284057896</c:v>
                </c:pt>
                <c:pt idx="121">
                  <c:v>0.997998519175474</c:v>
                </c:pt>
                <c:pt idx="122">
                  <c:v>0.99799834275206201</c:v>
                </c:pt>
                <c:pt idx="123">
                  <c:v>0.99799816360113902</c:v>
                </c:pt>
                <c:pt idx="124">
                  <c:v>0.99799798175711696</c:v>
                </c:pt>
                <c:pt idx="125">
                  <c:v>0.99799779725812099</c:v>
                </c:pt>
                <c:pt idx="126">
                  <c:v>0.997997610146099</c:v>
                </c:pt>
                <c:pt idx="127">
                  <c:v>0.99799742046692397</c:v>
                </c:pt>
                <c:pt idx="128">
                  <c:v>0.99799722827049098</c:v>
                </c:pt>
                <c:pt idx="129">
                  <c:v>0.99799703361081105</c:v>
                </c:pt>
                <c:pt idx="130">
                  <c:v>0.99799683654610605</c:v>
                </c:pt>
                <c:pt idx="131">
                  <c:v>0.99799663713889797</c:v>
                </c:pt>
                <c:pt idx="132">
                  <c:v>0.99799643545608596</c:v>
                </c:pt>
                <c:pt idx="133">
                  <c:v>0.99799623156903305</c:v>
                </c:pt>
                <c:pt idx="134">
                  <c:v>0.99799602555362998</c:v>
                </c:pt>
                <c:pt idx="135">
                  <c:v>0.99799581749036903</c:v>
                </c:pt>
                <c:pt idx="136">
                  <c:v>0.99799560746440197</c:v>
                </c:pt>
                <c:pt idx="137">
                  <c:v>0.99799539556559103</c:v>
                </c:pt>
                <c:pt idx="138">
                  <c:v>0.99799518188855596</c:v>
                </c:pt>
                <c:pt idx="139">
                  <c:v>0.99799496653271502</c:v>
                </c:pt>
                <c:pt idx="140">
                  <c:v>0.99799474960230905</c:v>
                </c:pt>
                <c:pt idx="141">
                  <c:v>0.99799453120642101</c:v>
                </c:pt>
                <c:pt idx="142">
                  <c:v>0.99799431145898998</c:v>
                </c:pt>
                <c:pt idx="143">
                  <c:v>0.99799409047880805</c:v>
                </c:pt>
                <c:pt idx="144">
                  <c:v>0.99799386838950899</c:v>
                </c:pt>
                <c:pt idx="145">
                  <c:v>0.99799364531955104</c:v>
                </c:pt>
                <c:pt idx="146">
                  <c:v>0.99799342140217595</c:v>
                </c:pt>
                <c:pt idx="147">
                  <c:v>0.99799319677536902</c:v>
                </c:pt>
                <c:pt idx="148">
                  <c:v>0.99799297158179601</c:v>
                </c:pt>
                <c:pt idx="149">
                  <c:v>0.99799274596873699</c:v>
                </c:pt>
                <c:pt idx="150">
                  <c:v>0.99799252008799699</c:v>
                </c:pt>
                <c:pt idx="151">
                  <c:v>0.99799229409580903</c:v>
                </c:pt>
                <c:pt idx="152">
                  <c:v>0.99799206815272301</c:v>
                </c:pt>
                <c:pt idx="153">
                  <c:v>0.99799184242347605</c:v>
                </c:pt>
                <c:pt idx="154">
                  <c:v>0.99799161707685302</c:v>
                </c:pt>
                <c:pt idx="155">
                  <c:v>0.99799139228552902</c:v>
                </c:pt>
                <c:pt idx="156">
                  <c:v>0.99799116822589995</c:v>
                </c:pt>
                <c:pt idx="157">
                  <c:v>0.99799094507789299</c:v>
                </c:pt>
                <c:pt idx="158">
                  <c:v>0.99799072302476799</c:v>
                </c:pt>
                <c:pt idx="159">
                  <c:v>0.99799050225290198</c:v>
                </c:pt>
                <c:pt idx="160">
                  <c:v>0.99799028295155301</c:v>
                </c:pt>
                <c:pt idx="161">
                  <c:v>0.99799006531262102</c:v>
                </c:pt>
                <c:pt idx="162">
                  <c:v>0.99798984953038195</c:v>
                </c:pt>
                <c:pt idx="163">
                  <c:v>0.99798963580121502</c:v>
                </c:pt>
                <c:pt idx="164">
                  <c:v>0.99798942432331195</c:v>
                </c:pt>
                <c:pt idx="165">
                  <c:v>0.99798921529637896</c:v>
                </c:pt>
                <c:pt idx="166">
                  <c:v>0.99798900892131603</c:v>
                </c:pt>
                <c:pt idx="167">
                  <c:v>0.99798880539989199</c:v>
                </c:pt>
                <c:pt idx="168">
                  <c:v>0.997988604934409</c:v>
                </c:pt>
                <c:pt idx="169">
                  <c:v>0.99798840772734099</c:v>
                </c:pt>
                <c:pt idx="170">
                  <c:v>0.99798821398098503</c:v>
                </c:pt>
                <c:pt idx="171">
                  <c:v>0.99798802389708596</c:v>
                </c:pt>
                <c:pt idx="172">
                  <c:v>0.99798783767645705</c:v>
                </c:pt>
                <c:pt idx="173">
                  <c:v>0.99798765551859503</c:v>
                </c:pt>
                <c:pt idx="174">
                  <c:v>0.99798747762129003</c:v>
                </c:pt>
                <c:pt idx="175">
                  <c:v>0.99798730418022497</c:v>
                </c:pt>
                <c:pt idx="176">
                  <c:v>0.99798713538857797</c:v>
                </c:pt>
                <c:pt idx="177">
                  <c:v>0.99798697143661697</c:v>
                </c:pt>
                <c:pt idx="178">
                  <c:v>0.99798681251129195</c:v>
                </c:pt>
                <c:pt idx="179">
                  <c:v>0.99798665879583404</c:v>
                </c:pt>
                <c:pt idx="180">
                  <c:v>0.99798651046934905</c:v>
                </c:pt>
                <c:pt idx="181">
                  <c:v>0.99798636770641602</c:v>
                </c:pt>
                <c:pt idx="182">
                  <c:v>0.99798623067669201</c:v>
                </c:pt>
                <c:pt idx="183">
                  <c:v>0.99798609954452</c:v>
                </c:pt>
                <c:pt idx="184">
                  <c:v>0.99798597446854298</c:v>
                </c:pt>
                <c:pt idx="185">
                  <c:v>0.99798585560132902</c:v>
                </c:pt>
                <c:pt idx="186">
                  <c:v>0.99798574308901</c:v>
                </c:pt>
                <c:pt idx="187">
                  <c:v>0.99798563707092003</c:v>
                </c:pt>
                <c:pt idx="188">
                  <c:v>0.99798553767926002</c:v>
                </c:pt>
                <c:pt idx="189">
                  <c:v>0.99798544503876796</c:v>
                </c:pt>
                <c:pt idx="190">
                  <c:v>0.99798535926640897</c:v>
                </c:pt>
                <c:pt idx="191">
                  <c:v>0.99798528047107904</c:v>
                </c:pt>
                <c:pt idx="192">
                  <c:v>0.99798520875333296</c:v>
                </c:pt>
                <c:pt idx="193">
                  <c:v>0.99798514420512097</c:v>
                </c:pt>
                <c:pt idx="194">
                  <c:v>0.99798508690955801</c:v>
                </c:pt>
                <c:pt idx="195">
                  <c:v>0.99798503694070495</c:v>
                </c:pt>
                <c:pt idx="196">
                  <c:v>0.99798499436338095</c:v>
                </c:pt>
                <c:pt idx="197">
                  <c:v>0.99798495923298702</c:v>
                </c:pt>
                <c:pt idx="198">
                  <c:v>0.99798493159536805</c:v>
                </c:pt>
                <c:pt idx="199">
                  <c:v>0.997984911486685</c:v>
                </c:pt>
                <c:pt idx="200">
                  <c:v>0.99798489893332598</c:v>
                </c:pt>
                <c:pt idx="201">
                  <c:v>0.99798489395183299</c:v>
                </c:pt>
                <c:pt idx="202">
                  <c:v>0.99798489654885802</c:v>
                </c:pt>
                <c:pt idx="203">
                  <c:v>0.99798490672114604</c:v>
                </c:pt>
                <c:pt idx="204">
                  <c:v>0.99798492445554399</c:v>
                </c:pt>
                <c:pt idx="205">
                  <c:v>0.99798494972903196</c:v>
                </c:pt>
                <c:pt idx="206">
                  <c:v>0.99798498250878898</c:v>
                </c:pt>
                <c:pt idx="207">
                  <c:v>0.99798502275227596</c:v>
                </c:pt>
                <c:pt idx="208">
                  <c:v>0.99798507040734796</c:v>
                </c:pt>
                <c:pt idx="209">
                  <c:v>0.99798512541239204</c:v>
                </c:pt>
                <c:pt idx="210">
                  <c:v>0.99798518769648403</c:v>
                </c:pt>
                <c:pt idx="211">
                  <c:v>0.99798525717957898</c:v>
                </c:pt>
                <c:pt idx="212">
                  <c:v>0.99798533377271403</c:v>
                </c:pt>
                <c:pt idx="213">
                  <c:v>0.99798541737823798</c:v>
                </c:pt>
                <c:pt idx="214">
                  <c:v>0.99798550789006302</c:v>
                </c:pt>
                <c:pt idx="215">
                  <c:v>0.99798560519393098</c:v>
                </c:pt>
                <c:pt idx="216">
                  <c:v>0.99798570916770402</c:v>
                </c:pt>
                <c:pt idx="217">
                  <c:v>0.997985819681669</c:v>
                </c:pt>
                <c:pt idx="218">
                  <c:v>0.99798593659886103</c:v>
                </c:pt>
                <c:pt idx="219">
                  <c:v>0.99798605977539501</c:v>
                </c:pt>
                <c:pt idx="220">
                  <c:v>0.99798618906082204</c:v>
                </c:pt>
                <c:pt idx="221">
                  <c:v>0.99798632429848599</c:v>
                </c:pt>
                <c:pt idx="222">
                  <c:v>0.99798646532589796</c:v>
                </c:pt>
                <c:pt idx="223">
                  <c:v>0.99798661197512095</c:v>
                </c:pt>
                <c:pt idx="224">
                  <c:v>0.99798676407315101</c:v>
                </c:pt>
                <c:pt idx="225">
                  <c:v>0.99798692144231904</c:v>
                </c:pt>
                <c:pt idx="226">
                  <c:v>0.99798708390068902</c:v>
                </c:pt>
                <c:pt idx="227">
                  <c:v>0.99798725126246102</c:v>
                </c:pt>
                <c:pt idx="228">
                  <c:v>0.99798742333837998</c:v>
                </c:pt>
                <c:pt idx="229">
                  <c:v>0.99798759993613395</c:v>
                </c:pt>
                <c:pt idx="230">
                  <c:v>0.99798778086076301</c:v>
                </c:pt>
                <c:pt idx="231">
                  <c:v>0.997987965915067</c:v>
                </c:pt>
                <c:pt idx="232">
                  <c:v>0.99798815489999304</c:v>
                </c:pt>
                <c:pt idx="233">
                  <c:v>0.99798834761503996</c:v>
                </c:pt>
                <c:pt idx="234">
                  <c:v>0.997988543858642</c:v>
                </c:pt>
                <c:pt idx="235">
                  <c:v>0.99798874342854804</c:v>
                </c:pt>
                <c:pt idx="236">
                  <c:v>0.99798894612220301</c:v>
                </c:pt>
                <c:pt idx="237">
                  <c:v>0.99798915173710301</c:v>
                </c:pt>
                <c:pt idx="238">
                  <c:v>0.99798936007115502</c:v>
                </c:pt>
                <c:pt idx="239">
                  <c:v>0.99798957092302099</c:v>
                </c:pt>
                <c:pt idx="240">
                  <c:v>0.99798978409244499</c:v>
                </c:pt>
                <c:pt idx="241">
                  <c:v>0.99798999938057897</c:v>
                </c:pt>
                <c:pt idx="242">
                  <c:v>0.99799021659028597</c:v>
                </c:pt>
                <c:pt idx="243">
                  <c:v>0.99799043552643796</c:v>
                </c:pt>
                <c:pt idx="244">
                  <c:v>0.99799065599619097</c:v>
                </c:pt>
                <c:pt idx="245">
                  <c:v>0.997990877809252</c:v>
                </c:pt>
                <c:pt idx="246">
                  <c:v>0.99799110077813602</c:v>
                </c:pt>
                <c:pt idx="247">
                  <c:v>0.99799132471839502</c:v>
                </c:pt>
                <c:pt idx="248">
                  <c:v>0.99799154944884405</c:v>
                </c:pt>
                <c:pt idx="249">
                  <c:v>0.99799177479176704</c:v>
                </c:pt>
                <c:pt idx="250">
                  <c:v>0.997992000573108</c:v>
                </c:pt>
                <c:pt idx="251">
                  <c:v>0.99799222662264897</c:v>
                </c:pt>
                <c:pt idx="252">
                  <c:v>0.99799245277416904</c:v>
                </c:pt>
                <c:pt idx="253">
                  <c:v>0.99799267886559295</c:v>
                </c:pt>
                <c:pt idx="254">
                  <c:v>0.99799290473912505</c:v>
                </c:pt>
                <c:pt idx="255">
                  <c:v>0.99799313024136305</c:v>
                </c:pt>
                <c:pt idx="256">
                  <c:v>0.99799335522340105</c:v>
                </c:pt>
                <c:pt idx="257">
                  <c:v>0.99799357954092704</c:v>
                </c:pt>
                <c:pt idx="258">
                  <c:v>0.99799380305428698</c:v>
                </c:pt>
                <c:pt idx="259">
                  <c:v>0.99799402562855899</c:v>
                </c:pt>
                <c:pt idx="260">
                  <c:v>0.99799424713359697</c:v>
                </c:pt>
                <c:pt idx="261">
                  <c:v>0.99799446744406795</c:v>
                </c:pt>
                <c:pt idx="262">
                  <c:v>0.99799468643948197</c:v>
                </c:pt>
                <c:pt idx="263">
                  <c:v>0.99799490400420598</c:v>
                </c:pt>
                <c:pt idx="264">
                  <c:v>0.99799512002746504</c:v>
                </c:pt>
                <c:pt idx="265">
                  <c:v>0.99799533440333699</c:v>
                </c:pt>
                <c:pt idx="266">
                  <c:v>0.99799554703073601</c:v>
                </c:pt>
                <c:pt idx="267">
                  <c:v>0.99799575781338901</c:v>
                </c:pt>
                <c:pt idx="268">
                  <c:v>0.99799596665979695</c:v>
                </c:pt>
                <c:pt idx="269">
                  <c:v>0.99799617348319503</c:v>
                </c:pt>
                <c:pt idx="270">
                  <c:v>0.9979963782015</c:v>
                </c:pt>
                <c:pt idx="271">
                  <c:v>0.99799658073725295</c:v>
                </c:pt>
                <c:pt idx="272">
                  <c:v>0.99799678101755496</c:v>
                </c:pt>
                <c:pt idx="273">
                  <c:v>0.99799697897399897</c:v>
                </c:pt>
                <c:pt idx="274">
                  <c:v>0.99799717454258396</c:v>
                </c:pt>
                <c:pt idx="275">
                  <c:v>0.997997367663646</c:v>
                </c:pt>
                <c:pt idx="276">
                  <c:v>0.99799755828176095</c:v>
                </c:pt>
                <c:pt idx="277">
                  <c:v>0.99799774634565896</c:v>
                </c:pt>
                <c:pt idx="278">
                  <c:v>0.99799793180813001</c:v>
                </c:pt>
                <c:pt idx="279">
                  <c:v>0.99799811462592503</c:v>
                </c:pt>
                <c:pt idx="280">
                  <c:v>0.99799829475965296</c:v>
                </c:pt>
                <c:pt idx="281">
                  <c:v>0.99799847217367899</c:v>
                </c:pt>
                <c:pt idx="282">
                  <c:v>0.99799864683602402</c:v>
                </c:pt>
                <c:pt idx="283">
                  <c:v>0.99799881871824703</c:v>
                </c:pt>
                <c:pt idx="284">
                  <c:v>0.99799898779534402</c:v>
                </c:pt>
                <c:pt idx="285">
                  <c:v>0.99799915404563699</c:v>
                </c:pt>
                <c:pt idx="286">
                  <c:v>0.99799931745066195</c:v>
                </c:pt>
                <c:pt idx="287">
                  <c:v>0.99799947799505995</c:v>
                </c:pt>
                <c:pt idx="288">
                  <c:v>0.99799963566646299</c:v>
                </c:pt>
                <c:pt idx="289">
                  <c:v>0.99799979045538501</c:v>
                </c:pt>
                <c:pt idx="290">
                  <c:v>0.99799994235511202</c:v>
                </c:pt>
                <c:pt idx="291">
                  <c:v>0.99800009136159196</c:v>
                </c:pt>
                <c:pt idx="292">
                  <c:v>0.998000237473324</c:v>
                </c:pt>
                <c:pt idx="293">
                  <c:v>0.99800038069125097</c:v>
                </c:pt>
                <c:pt idx="294">
                  <c:v>0.998000521018653</c:v>
                </c:pt>
                <c:pt idx="295">
                  <c:v>0.99800065846104202</c:v>
                </c:pt>
                <c:pt idx="296">
                  <c:v>0.99800079302605904</c:v>
                </c:pt>
                <c:pt idx="297">
                  <c:v>0.99800092472336799</c:v>
                </c:pt>
                <c:pt idx="298">
                  <c:v>0.99800105356455904</c:v>
                </c:pt>
                <c:pt idx="299">
                  <c:v>0.99800117956304901</c:v>
                </c:pt>
                <c:pt idx="300">
                  <c:v>0.99800130273398402</c:v>
                </c:pt>
                <c:pt idx="301">
                  <c:v>0.99800142309414697</c:v>
                </c:pt>
                <c:pt idx="302">
                  <c:v>0.99800154066186197</c:v>
                </c:pt>
                <c:pt idx="303">
                  <c:v>0.998001655456909</c:v>
                </c:pt>
                <c:pt idx="304">
                  <c:v>0.99800176750043101</c:v>
                </c:pt>
                <c:pt idx="305">
                  <c:v>0.99800187681485297</c:v>
                </c:pt>
                <c:pt idx="306">
                  <c:v>0.99800198342379898</c:v>
                </c:pt>
                <c:pt idx="307">
                  <c:v>0.99800208735200902</c:v>
                </c:pt>
                <c:pt idx="308">
                  <c:v>0.99800218862526002</c:v>
                </c:pt>
                <c:pt idx="309">
                  <c:v>0.99800228727029505</c:v>
                </c:pt>
                <c:pt idx="310">
                  <c:v>0.998002383314748</c:v>
                </c:pt>
                <c:pt idx="311">
                  <c:v>0.99800247678707099</c:v>
                </c:pt>
                <c:pt idx="312">
                  <c:v>0.998002567716472</c:v>
                </c:pt>
                <c:pt idx="313">
                  <c:v>0.99800265613283801</c:v>
                </c:pt>
                <c:pt idx="314">
                  <c:v>0.99800274206668405</c:v>
                </c:pt>
                <c:pt idx="315">
                  <c:v>0.99800282554908704</c:v>
                </c:pt>
                <c:pt idx="316">
                  <c:v>0.99800290661162505</c:v>
                </c:pt>
                <c:pt idx="317">
                  <c:v>0.99800298528632503</c:v>
                </c:pt>
                <c:pt idx="318">
                  <c:v>0.99800306160560404</c:v>
                </c:pt>
                <c:pt idx="319">
                  <c:v>0.99800313560222398</c:v>
                </c:pt>
                <c:pt idx="320">
                  <c:v>0.99800320730923797</c:v>
                </c:pt>
                <c:pt idx="321">
                  <c:v>0.99800327675994405</c:v>
                </c:pt>
                <c:pt idx="322">
                  <c:v>0.99800334398783996</c:v>
                </c:pt>
                <c:pt idx="323">
                  <c:v>0.99800340902657902</c:v>
                </c:pt>
                <c:pt idx="324">
                  <c:v>0.99800347190993199</c:v>
                </c:pt>
                <c:pt idx="325">
                  <c:v>0.99800353267174702</c:v>
                </c:pt>
                <c:pt idx="326">
                  <c:v>0.99800359134590999</c:v>
                </c:pt>
                <c:pt idx="327">
                  <c:v>0.99800364796631102</c:v>
                </c:pt>
                <c:pt idx="328">
                  <c:v>0.99800370256681403</c:v>
                </c:pt>
                <c:pt idx="329">
                  <c:v>0.99800375518122098</c:v>
                </c:pt>
                <c:pt idx="330">
                  <c:v>0.998003805843243</c:v>
                </c:pt>
                <c:pt idx="331">
                  <c:v>0.998003854586475</c:v>
                </c:pt>
                <c:pt idx="332">
                  <c:v>0.99800390144436402</c:v>
                </c:pt>
                <c:pt idx="333">
                  <c:v>0.99800394645018897</c:v>
                </c:pt>
                <c:pt idx="334">
                  <c:v>0.99800398963703496</c:v>
                </c:pt>
                <c:pt idx="335">
                  <c:v>0.99800403103777002</c:v>
                </c:pt>
                <c:pt idx="336">
                  <c:v>0.99800407068502806</c:v>
                </c:pt>
                <c:pt idx="337">
                  <c:v>0.99800410861118705</c:v>
                </c:pt>
                <c:pt idx="338">
                  <c:v>0.99800414484834898</c:v>
                </c:pt>
                <c:pt idx="339">
                  <c:v>0.99800417942832798</c:v>
                </c:pt>
                <c:pt idx="340">
                  <c:v>0.99800421238263204</c:v>
                </c:pt>
                <c:pt idx="341">
                  <c:v>0.99800424374244601</c:v>
                </c:pt>
                <c:pt idx="342">
                  <c:v>0.99800427353862498</c:v>
                </c:pt>
                <c:pt idx="343">
                  <c:v>0.99800430180167499</c:v>
                </c:pt>
                <c:pt idx="344">
                  <c:v>0.99800432856174504</c:v>
                </c:pt>
                <c:pt idx="345">
                  <c:v>0.99800435384861796</c:v>
                </c:pt>
                <c:pt idx="346">
                  <c:v>0.99800437769170003</c:v>
                </c:pt>
                <c:pt idx="347">
                  <c:v>0.99800440012000902</c:v>
                </c:pt>
                <c:pt idx="348">
                  <c:v>0.99800442116217303</c:v>
                </c:pt>
                <c:pt idx="349">
                  <c:v>0.99800444084641604</c:v>
                </c:pt>
                <c:pt idx="350">
                  <c:v>0.99800445920056002</c:v>
                </c:pt>
                <c:pt idx="351">
                  <c:v>0.99800447625201405</c:v>
                </c:pt>
                <c:pt idx="352">
                  <c:v>0.99800449202776798</c:v>
                </c:pt>
                <c:pt idx="353">
                  <c:v>0.99800450655439399</c:v>
                </c:pt>
                <c:pt idx="354">
                  <c:v>0.99800451985804195</c:v>
                </c:pt>
                <c:pt idx="355">
                  <c:v>0.99800453196443195</c:v>
                </c:pt>
                <c:pt idx="356">
                  <c:v>0.99800454289885498</c:v>
                </c:pt>
                <c:pt idx="357">
                  <c:v>0.99800455268617405</c:v>
                </c:pt>
                <c:pt idx="358">
                  <c:v>0.99800456135081705</c:v>
                </c:pt>
                <c:pt idx="359">
                  <c:v>0.99800456891678002</c:v>
                </c:pt>
                <c:pt idx="360">
                  <c:v>0.99800457540762499</c:v>
                </c:pt>
                <c:pt idx="361">
                  <c:v>0.99800458084648103</c:v>
                </c:pt>
                <c:pt idx="362">
                  <c:v>0.99800458525604496</c:v>
                </c:pt>
                <c:pt idx="363">
                  <c:v>0.99800458865857899</c:v>
                </c:pt>
                <c:pt idx="364">
                  <c:v>0.99800459107591499</c:v>
                </c:pt>
                <c:pt idx="365">
                  <c:v>0.99800459252945295</c:v>
                </c:pt>
                <c:pt idx="366">
                  <c:v>0.99800459304016798</c:v>
                </c:pt>
                <c:pt idx="367">
                  <c:v>0.99800459262860497</c:v>
                </c:pt>
                <c:pt idx="368">
                  <c:v>0.99800459131488795</c:v>
                </c:pt>
                <c:pt idx="369">
                  <c:v>0.99800458911871504</c:v>
                </c:pt>
                <c:pt idx="370">
                  <c:v>0.99800458605936604</c:v>
                </c:pt>
                <c:pt idx="371">
                  <c:v>0.99800458215570498</c:v>
                </c:pt>
                <c:pt idx="372">
                  <c:v>0.99800457742618198</c:v>
                </c:pt>
                <c:pt idx="373">
                  <c:v>0.99800457188883596</c:v>
                </c:pt>
                <c:pt idx="374">
                  <c:v>0.99800456556129702</c:v>
                </c:pt>
                <c:pt idx="375">
                  <c:v>0.99800455846079705</c:v>
                </c:pt>
                <c:pt idx="376">
                  <c:v>0.99800455060414694</c:v>
                </c:pt>
                <c:pt idx="377">
                  <c:v>0.99800454200782696</c:v>
                </c:pt>
                <c:pt idx="378">
                  <c:v>0.99800453268768496</c:v>
                </c:pt>
                <c:pt idx="379">
                  <c:v>0.998004522660076</c:v>
                </c:pt>
                <c:pt idx="380">
                  <c:v>0.99800451193765904</c:v>
                </c:pt>
                <c:pt idx="381">
                  <c:v>0.99800450054456302</c:v>
                </c:pt>
                <c:pt idx="382">
                  <c:v>0.99800448846348599</c:v>
                </c:pt>
                <c:pt idx="383">
                  <c:v>0.99800447581427698</c:v>
                </c:pt>
                <c:pt idx="384">
                  <c:v>0.998004462275907</c:v>
                </c:pt>
                <c:pt idx="385">
                  <c:v>0.99800444889777795</c:v>
                </c:pt>
                <c:pt idx="386">
                  <c:v>0.998004432780636</c:v>
                </c:pt>
                <c:pt idx="387">
                  <c:v>0.99800442220694296</c:v>
                </c:pt>
                <c:pt idx="388">
                  <c:v>0.99800439733164803</c:v>
                </c:pt>
                <c:pt idx="389">
                  <c:v>0.99800440135821999</c:v>
                </c:pt>
                <c:pt idx="390">
                  <c:v>0.99800435160808598</c:v>
                </c:pt>
                <c:pt idx="391">
                  <c:v>0.99800438407597103</c:v>
                </c:pt>
                <c:pt idx="392">
                  <c:v>0.99800428477923298</c:v>
                </c:pt>
                <c:pt idx="393">
                  <c:v>0.99800430614664903</c:v>
                </c:pt>
                <c:pt idx="394">
                  <c:v>0.99800417441426603</c:v>
                </c:pt>
                <c:pt idx="395">
                  <c:v>0.99801133493147098</c:v>
                </c:pt>
                <c:pt idx="396">
                  <c:v>0.99780325792389601</c:v>
                </c:pt>
                <c:pt idx="397">
                  <c:v>0.99842888312550404</c:v>
                </c:pt>
                <c:pt idx="398">
                  <c:v>0.99857509815233303</c:v>
                </c:pt>
                <c:pt idx="399">
                  <c:v>0.99853758153417604</c:v>
                </c:pt>
                <c:pt idx="400">
                  <c:v>0.99853758153417604</c:v>
                </c:pt>
              </c:numCache>
            </c:numRef>
          </c:yVal>
          <c:smooth val="1"/>
        </c:ser>
        <c:ser>
          <c:idx val="6"/>
          <c:order val="6"/>
          <c:tx>
            <c:v>マッハ数</c:v>
          </c:tx>
          <c:spPr>
            <a:ln w="19050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COMPRE1d2!$B$1:$B$401</c:f>
              <c:numCache>
                <c:formatCode>General</c:formatCode>
                <c:ptCount val="401"/>
                <c:pt idx="0">
                  <c:v>-10</c:v>
                </c:pt>
                <c:pt idx="1">
                  <c:v>-9.9499999992549402</c:v>
                </c:pt>
                <c:pt idx="2">
                  <c:v>-9.8999999985098803</c:v>
                </c:pt>
                <c:pt idx="3">
                  <c:v>-9.8499999977648205</c:v>
                </c:pt>
                <c:pt idx="4">
                  <c:v>-9.7999999970197607</c:v>
                </c:pt>
                <c:pt idx="5">
                  <c:v>-9.7499999962747008</c:v>
                </c:pt>
                <c:pt idx="6">
                  <c:v>-9.6999999955296499</c:v>
                </c:pt>
                <c:pt idx="7">
                  <c:v>-9.64999999478459</c:v>
                </c:pt>
                <c:pt idx="8">
                  <c:v>-9.5999999940395302</c:v>
                </c:pt>
                <c:pt idx="9">
                  <c:v>-9.5499999932944704</c:v>
                </c:pt>
                <c:pt idx="10">
                  <c:v>-9.4999999925494105</c:v>
                </c:pt>
                <c:pt idx="11">
                  <c:v>-9.4499999918043596</c:v>
                </c:pt>
                <c:pt idx="12">
                  <c:v>-9.3999999910592997</c:v>
                </c:pt>
                <c:pt idx="13">
                  <c:v>-9.3499999903142399</c:v>
                </c:pt>
                <c:pt idx="14">
                  <c:v>-9.2999999895691801</c:v>
                </c:pt>
                <c:pt idx="15">
                  <c:v>-9.2499999888241202</c:v>
                </c:pt>
                <c:pt idx="16">
                  <c:v>-9.1999999880790693</c:v>
                </c:pt>
                <c:pt idx="17">
                  <c:v>-9.1499999873340094</c:v>
                </c:pt>
                <c:pt idx="18">
                  <c:v>-9.0999999865889496</c:v>
                </c:pt>
                <c:pt idx="19">
                  <c:v>-9.0499999858438898</c:v>
                </c:pt>
                <c:pt idx="20">
                  <c:v>-8.9999999850988299</c:v>
                </c:pt>
                <c:pt idx="21">
                  <c:v>-8.9499999843537807</c:v>
                </c:pt>
                <c:pt idx="22">
                  <c:v>-8.8999999836087191</c:v>
                </c:pt>
                <c:pt idx="23">
                  <c:v>-8.8499999828636593</c:v>
                </c:pt>
                <c:pt idx="24">
                  <c:v>-8.7999999821185995</c:v>
                </c:pt>
                <c:pt idx="25">
                  <c:v>-8.7499999813735396</c:v>
                </c:pt>
                <c:pt idx="26">
                  <c:v>-8.6999999806284904</c:v>
                </c:pt>
                <c:pt idx="27">
                  <c:v>-8.6499999798834306</c:v>
                </c:pt>
                <c:pt idx="28">
                  <c:v>-8.5999999791383708</c:v>
                </c:pt>
                <c:pt idx="29">
                  <c:v>-8.5499999783933092</c:v>
                </c:pt>
                <c:pt idx="30">
                  <c:v>-8.4999999776482493</c:v>
                </c:pt>
                <c:pt idx="31">
                  <c:v>-8.4499999769032001</c:v>
                </c:pt>
                <c:pt idx="32">
                  <c:v>-8.3999999761581403</c:v>
                </c:pt>
                <c:pt idx="33">
                  <c:v>-8.3499999754130805</c:v>
                </c:pt>
                <c:pt idx="34">
                  <c:v>-8.2999999746680206</c:v>
                </c:pt>
                <c:pt idx="35">
                  <c:v>-8.2499999739229608</c:v>
                </c:pt>
                <c:pt idx="36">
                  <c:v>-8.1999999731778992</c:v>
                </c:pt>
                <c:pt idx="37">
                  <c:v>-8.14999997243285</c:v>
                </c:pt>
                <c:pt idx="38">
                  <c:v>-8.0999999716877902</c:v>
                </c:pt>
                <c:pt idx="39">
                  <c:v>-8.0499999709427303</c:v>
                </c:pt>
                <c:pt idx="40">
                  <c:v>-7.9999999701976696</c:v>
                </c:pt>
                <c:pt idx="41">
                  <c:v>-7.9499999694526098</c:v>
                </c:pt>
                <c:pt idx="42">
                  <c:v>-7.8999999687075597</c:v>
                </c:pt>
                <c:pt idx="43">
                  <c:v>-7.8499999679624999</c:v>
                </c:pt>
                <c:pt idx="44">
                  <c:v>-7.79999996721744</c:v>
                </c:pt>
                <c:pt idx="45">
                  <c:v>-7.7499999664723802</c:v>
                </c:pt>
                <c:pt idx="46">
                  <c:v>-7.6999999657273204</c:v>
                </c:pt>
                <c:pt idx="47">
                  <c:v>-7.6499999649822703</c:v>
                </c:pt>
                <c:pt idx="48">
                  <c:v>-7.5999999642372096</c:v>
                </c:pt>
                <c:pt idx="49">
                  <c:v>-7.5499999634921497</c:v>
                </c:pt>
                <c:pt idx="50">
                  <c:v>-7.4999999627470899</c:v>
                </c:pt>
                <c:pt idx="51">
                  <c:v>-7.4499999620020301</c:v>
                </c:pt>
                <c:pt idx="52">
                  <c:v>-7.39999996125698</c:v>
                </c:pt>
                <c:pt idx="53">
                  <c:v>-7.3499999605119202</c:v>
                </c:pt>
                <c:pt idx="54">
                  <c:v>-7.2999999597668603</c:v>
                </c:pt>
                <c:pt idx="55">
                  <c:v>-7.2499999590217996</c:v>
                </c:pt>
                <c:pt idx="56">
                  <c:v>-7.1999999582767398</c:v>
                </c:pt>
                <c:pt idx="57">
                  <c:v>-7.1499999575316897</c:v>
                </c:pt>
                <c:pt idx="58">
                  <c:v>-7.0999999567866299</c:v>
                </c:pt>
                <c:pt idx="59">
                  <c:v>-7.04999995604157</c:v>
                </c:pt>
                <c:pt idx="60">
                  <c:v>-6.9999999552965102</c:v>
                </c:pt>
                <c:pt idx="61">
                  <c:v>-6.9499999545514504</c:v>
                </c:pt>
                <c:pt idx="62">
                  <c:v>-6.8999999538064003</c:v>
                </c:pt>
                <c:pt idx="63">
                  <c:v>-6.8499999530613396</c:v>
                </c:pt>
                <c:pt idx="64">
                  <c:v>-6.7999999523162797</c:v>
                </c:pt>
                <c:pt idx="65">
                  <c:v>-6.7499999515712199</c:v>
                </c:pt>
                <c:pt idx="66">
                  <c:v>-6.6999999508261601</c:v>
                </c:pt>
                <c:pt idx="67">
                  <c:v>-6.64999995008111</c:v>
                </c:pt>
                <c:pt idx="68">
                  <c:v>-6.5999999493360502</c:v>
                </c:pt>
                <c:pt idx="69">
                  <c:v>-6.5499999485909903</c:v>
                </c:pt>
                <c:pt idx="70">
                  <c:v>-6.4999999478459296</c:v>
                </c:pt>
                <c:pt idx="71">
                  <c:v>-6.4499999471008698</c:v>
                </c:pt>
                <c:pt idx="72">
                  <c:v>-6.3999999463558099</c:v>
                </c:pt>
                <c:pt idx="73">
                  <c:v>-6.3499999456107599</c:v>
                </c:pt>
                <c:pt idx="74">
                  <c:v>-6.2999999448657</c:v>
                </c:pt>
                <c:pt idx="75">
                  <c:v>-6.2499999441206402</c:v>
                </c:pt>
                <c:pt idx="76">
                  <c:v>-6.1999999433755804</c:v>
                </c:pt>
                <c:pt idx="77">
                  <c:v>-6.1499999426305196</c:v>
                </c:pt>
                <c:pt idx="78">
                  <c:v>-6.0999999418854696</c:v>
                </c:pt>
                <c:pt idx="79">
                  <c:v>-6.0499999411404097</c:v>
                </c:pt>
                <c:pt idx="80">
                  <c:v>-5.9999999403953499</c:v>
                </c:pt>
                <c:pt idx="81">
                  <c:v>-5.9499999396502901</c:v>
                </c:pt>
                <c:pt idx="82">
                  <c:v>-5.8999999389052302</c:v>
                </c:pt>
                <c:pt idx="83">
                  <c:v>-5.8499999381601802</c:v>
                </c:pt>
                <c:pt idx="84">
                  <c:v>-5.7999999374151203</c:v>
                </c:pt>
                <c:pt idx="85">
                  <c:v>-5.7499999366700596</c:v>
                </c:pt>
                <c:pt idx="86">
                  <c:v>-5.6999999359249998</c:v>
                </c:pt>
                <c:pt idx="87">
                  <c:v>-5.6499999351799399</c:v>
                </c:pt>
                <c:pt idx="88">
                  <c:v>-5.5999999344348899</c:v>
                </c:pt>
                <c:pt idx="89">
                  <c:v>-5.54999993368983</c:v>
                </c:pt>
                <c:pt idx="90">
                  <c:v>-5.4999999329447702</c:v>
                </c:pt>
                <c:pt idx="91">
                  <c:v>-5.4499999321997104</c:v>
                </c:pt>
                <c:pt idx="92">
                  <c:v>-5.3999999314546496</c:v>
                </c:pt>
                <c:pt idx="93">
                  <c:v>-5.3499999307095996</c:v>
                </c:pt>
                <c:pt idx="94">
                  <c:v>-5.2999999299645397</c:v>
                </c:pt>
                <c:pt idx="95">
                  <c:v>-5.2499999292194799</c:v>
                </c:pt>
                <c:pt idx="96">
                  <c:v>-5.1999999284744201</c:v>
                </c:pt>
                <c:pt idx="97">
                  <c:v>-5.1499999277293602</c:v>
                </c:pt>
                <c:pt idx="98">
                  <c:v>-5.0999999269843102</c:v>
                </c:pt>
                <c:pt idx="99">
                  <c:v>-5.0499999262392503</c:v>
                </c:pt>
                <c:pt idx="100">
                  <c:v>-4.9999999254941896</c:v>
                </c:pt>
                <c:pt idx="101">
                  <c:v>-4.9499999247491298</c:v>
                </c:pt>
                <c:pt idx="102">
                  <c:v>-4.8999999240040699</c:v>
                </c:pt>
                <c:pt idx="103">
                  <c:v>-4.8499999232590101</c:v>
                </c:pt>
                <c:pt idx="104">
                  <c:v>-4.79999992251396</c:v>
                </c:pt>
                <c:pt idx="105">
                  <c:v>-4.7499999217689002</c:v>
                </c:pt>
                <c:pt idx="106">
                  <c:v>-4.6999999210238403</c:v>
                </c:pt>
                <c:pt idx="107">
                  <c:v>-4.6499999202787796</c:v>
                </c:pt>
                <c:pt idx="108">
                  <c:v>-4.5999999195337198</c:v>
                </c:pt>
                <c:pt idx="109">
                  <c:v>-4.5499999187886697</c:v>
                </c:pt>
                <c:pt idx="110">
                  <c:v>-4.4999999180436099</c:v>
                </c:pt>
                <c:pt idx="111">
                  <c:v>-4.44999991729855</c:v>
                </c:pt>
                <c:pt idx="112">
                  <c:v>-4.3999999165534902</c:v>
                </c:pt>
                <c:pt idx="113">
                  <c:v>-4.3499999158084304</c:v>
                </c:pt>
                <c:pt idx="114">
                  <c:v>-4.2999999150633803</c:v>
                </c:pt>
                <c:pt idx="115">
                  <c:v>-4.2499999143183196</c:v>
                </c:pt>
                <c:pt idx="116">
                  <c:v>-4.1999999135732597</c:v>
                </c:pt>
                <c:pt idx="117">
                  <c:v>-4.1499999128281999</c:v>
                </c:pt>
                <c:pt idx="118">
                  <c:v>-4.0999999120831401</c:v>
                </c:pt>
                <c:pt idx="119">
                  <c:v>-4.04999991133809</c:v>
                </c:pt>
                <c:pt idx="120">
                  <c:v>-3.9999999105930302</c:v>
                </c:pt>
                <c:pt idx="121">
                  <c:v>-3.9499999098479699</c:v>
                </c:pt>
                <c:pt idx="122">
                  <c:v>-3.8999999091029101</c:v>
                </c:pt>
                <c:pt idx="123">
                  <c:v>-3.8499999083578502</c:v>
                </c:pt>
                <c:pt idx="124">
                  <c:v>-3.7999999076128002</c:v>
                </c:pt>
                <c:pt idx="125">
                  <c:v>-3.7499999068677399</c:v>
                </c:pt>
                <c:pt idx="126">
                  <c:v>-3.69999990612268</c:v>
                </c:pt>
                <c:pt idx="127">
                  <c:v>-3.6499999053776202</c:v>
                </c:pt>
                <c:pt idx="128">
                  <c:v>-3.5999999046325599</c:v>
                </c:pt>
                <c:pt idx="129">
                  <c:v>-3.5499999038875099</c:v>
                </c:pt>
                <c:pt idx="130">
                  <c:v>-3.49999990314245</c:v>
                </c:pt>
                <c:pt idx="131">
                  <c:v>-3.4499999023973902</c:v>
                </c:pt>
                <c:pt idx="132">
                  <c:v>-3.3999999016523299</c:v>
                </c:pt>
                <c:pt idx="133">
                  <c:v>-3.3499999009072701</c:v>
                </c:pt>
                <c:pt idx="134">
                  <c:v>-3.29999990016222</c:v>
                </c:pt>
                <c:pt idx="135">
                  <c:v>-3.2499998994171602</c:v>
                </c:pt>
                <c:pt idx="136">
                  <c:v>-3.1999998986720999</c:v>
                </c:pt>
                <c:pt idx="137">
                  <c:v>-3.14999989792704</c:v>
                </c:pt>
                <c:pt idx="138">
                  <c:v>-3.0999998971819802</c:v>
                </c:pt>
                <c:pt idx="139">
                  <c:v>-3.0499998964369199</c:v>
                </c:pt>
                <c:pt idx="140">
                  <c:v>-2.9999998956918699</c:v>
                </c:pt>
                <c:pt idx="141">
                  <c:v>-2.94999989494681</c:v>
                </c:pt>
                <c:pt idx="142">
                  <c:v>-2.8999998942017502</c:v>
                </c:pt>
                <c:pt idx="143">
                  <c:v>-2.8499998934566899</c:v>
                </c:pt>
                <c:pt idx="144">
                  <c:v>-2.7999998927116301</c:v>
                </c:pt>
                <c:pt idx="145">
                  <c:v>-2.74999989196658</c:v>
                </c:pt>
                <c:pt idx="146">
                  <c:v>-2.6999998912215202</c:v>
                </c:pt>
                <c:pt idx="147">
                  <c:v>-2.6499998904764599</c:v>
                </c:pt>
                <c:pt idx="148">
                  <c:v>-2.5999998897314001</c:v>
                </c:pt>
                <c:pt idx="149">
                  <c:v>-2.5499998889863398</c:v>
                </c:pt>
                <c:pt idx="150">
                  <c:v>-2.4999998882412902</c:v>
                </c:pt>
                <c:pt idx="151">
                  <c:v>-2.4499998874962299</c:v>
                </c:pt>
                <c:pt idx="152">
                  <c:v>-2.39999988675117</c:v>
                </c:pt>
                <c:pt idx="153">
                  <c:v>-2.3499998860061102</c:v>
                </c:pt>
                <c:pt idx="154">
                  <c:v>-2.2999998852610499</c:v>
                </c:pt>
                <c:pt idx="155">
                  <c:v>-2.2499998845159999</c:v>
                </c:pt>
                <c:pt idx="156">
                  <c:v>-2.19999988377094</c:v>
                </c:pt>
                <c:pt idx="157">
                  <c:v>-2.1499998830258802</c:v>
                </c:pt>
                <c:pt idx="158">
                  <c:v>-2.0999998822808199</c:v>
                </c:pt>
                <c:pt idx="159">
                  <c:v>-2.0499998815357601</c:v>
                </c:pt>
                <c:pt idx="160">
                  <c:v>-1.99999988079071</c:v>
                </c:pt>
                <c:pt idx="161">
                  <c:v>-1.9499998800456499</c:v>
                </c:pt>
                <c:pt idx="162">
                  <c:v>-1.8999998793005899</c:v>
                </c:pt>
                <c:pt idx="163">
                  <c:v>-1.8499998785555301</c:v>
                </c:pt>
                <c:pt idx="164">
                  <c:v>-1.79999987781047</c:v>
                </c:pt>
                <c:pt idx="165">
                  <c:v>-1.7499998770654199</c:v>
                </c:pt>
                <c:pt idx="166">
                  <c:v>-1.6999998763203601</c:v>
                </c:pt>
                <c:pt idx="167">
                  <c:v>-1.6499998755753</c:v>
                </c:pt>
                <c:pt idx="168">
                  <c:v>-1.59999987483024</c:v>
                </c:pt>
                <c:pt idx="169">
                  <c:v>-1.5499998740851799</c:v>
                </c:pt>
                <c:pt idx="170">
                  <c:v>-1.4999998733401201</c:v>
                </c:pt>
                <c:pt idx="171">
                  <c:v>-1.44999987259507</c:v>
                </c:pt>
                <c:pt idx="172">
                  <c:v>-1.39999987185001</c:v>
                </c:pt>
                <c:pt idx="173">
                  <c:v>-1.3499998711049499</c:v>
                </c:pt>
                <c:pt idx="174">
                  <c:v>-1.2999998703598901</c:v>
                </c:pt>
                <c:pt idx="175">
                  <c:v>-1.24999986961483</c:v>
                </c:pt>
                <c:pt idx="176">
                  <c:v>-1.1999998688697799</c:v>
                </c:pt>
                <c:pt idx="177">
                  <c:v>-1.1499998681247201</c:v>
                </c:pt>
                <c:pt idx="178">
                  <c:v>-1.09999986737966</c:v>
                </c:pt>
                <c:pt idx="179">
                  <c:v>-1.0499998666346</c:v>
                </c:pt>
                <c:pt idx="180">
                  <c:v>-0.99999986588954903</c:v>
                </c:pt>
                <c:pt idx="181">
                  <c:v>-0.94999986514449097</c:v>
                </c:pt>
                <c:pt idx="182">
                  <c:v>-0.89999986439943302</c:v>
                </c:pt>
                <c:pt idx="183">
                  <c:v>-0.84999986365437497</c:v>
                </c:pt>
                <c:pt idx="184">
                  <c:v>-0.79999986290931702</c:v>
                </c:pt>
                <c:pt idx="185">
                  <c:v>-0.74999986216425796</c:v>
                </c:pt>
                <c:pt idx="186">
                  <c:v>-0.69999986141920001</c:v>
                </c:pt>
                <c:pt idx="187">
                  <c:v>-0.64999986067414195</c:v>
                </c:pt>
                <c:pt idx="188">
                  <c:v>-0.599999859929084</c:v>
                </c:pt>
                <c:pt idx="189">
                  <c:v>-0.54999985918402605</c:v>
                </c:pt>
                <c:pt idx="190">
                  <c:v>-0.49999985843896799</c:v>
                </c:pt>
                <c:pt idx="191">
                  <c:v>-0.44999985769390999</c:v>
                </c:pt>
                <c:pt idx="192">
                  <c:v>-0.39999985694885198</c:v>
                </c:pt>
                <c:pt idx="193">
                  <c:v>-0.34999985620379398</c:v>
                </c:pt>
                <c:pt idx="194">
                  <c:v>-0.29999985545873598</c:v>
                </c:pt>
                <c:pt idx="195">
                  <c:v>-0.249999854713678</c:v>
                </c:pt>
                <c:pt idx="196">
                  <c:v>-0.19999985396861999</c:v>
                </c:pt>
                <c:pt idx="197">
                  <c:v>-0.14999985322356199</c:v>
                </c:pt>
                <c:pt idx="198" formatCode="0.00E+00">
                  <c:v>-9.9999852478504098E-2</c:v>
                </c:pt>
                <c:pt idx="199" formatCode="0.00E+00">
                  <c:v>-4.99998517334461E-2</c:v>
                </c:pt>
                <c:pt idx="200" formatCode="0.00E+00">
                  <c:v>1.4901161193847601E-7</c:v>
                </c:pt>
                <c:pt idx="201" formatCode="0.00E+00">
                  <c:v>5.0000149756669901E-2</c:v>
                </c:pt>
                <c:pt idx="202">
                  <c:v>0.100000150501728</c:v>
                </c:pt>
                <c:pt idx="203">
                  <c:v>0.15000015124678601</c:v>
                </c:pt>
                <c:pt idx="204">
                  <c:v>0.20000015199184401</c:v>
                </c:pt>
                <c:pt idx="205">
                  <c:v>0.25000015273690201</c:v>
                </c:pt>
                <c:pt idx="206">
                  <c:v>0.30000015348196002</c:v>
                </c:pt>
                <c:pt idx="207">
                  <c:v>0.35000015422701802</c:v>
                </c:pt>
                <c:pt idx="208">
                  <c:v>0.40000015497207603</c:v>
                </c:pt>
                <c:pt idx="209">
                  <c:v>0.45000015571713398</c:v>
                </c:pt>
                <c:pt idx="210">
                  <c:v>0.50000015646219198</c:v>
                </c:pt>
                <c:pt idx="211">
                  <c:v>0.55000015720725004</c:v>
                </c:pt>
                <c:pt idx="212">
                  <c:v>0.60000015795230799</c:v>
                </c:pt>
                <c:pt idx="213">
                  <c:v>0.65000015869736605</c:v>
                </c:pt>
                <c:pt idx="214">
                  <c:v>0.700000159442424</c:v>
                </c:pt>
                <c:pt idx="215">
                  <c:v>0.75000016018748195</c:v>
                </c:pt>
                <c:pt idx="216">
                  <c:v>0.80000016093254001</c:v>
                </c:pt>
                <c:pt idx="217">
                  <c:v>0.85000016167759795</c:v>
                </c:pt>
                <c:pt idx="218">
                  <c:v>0.90000016242265701</c:v>
                </c:pt>
                <c:pt idx="219">
                  <c:v>0.95000016316771496</c:v>
                </c:pt>
                <c:pt idx="220">
                  <c:v>1.00000016391277</c:v>
                </c:pt>
                <c:pt idx="221">
                  <c:v>1.0500001646578301</c:v>
                </c:pt>
                <c:pt idx="222">
                  <c:v>1.1000001654028799</c:v>
                </c:pt>
                <c:pt idx="223">
                  <c:v>1.15000016614794</c:v>
                </c:pt>
                <c:pt idx="224">
                  <c:v>1.200000166893</c:v>
                </c:pt>
                <c:pt idx="225">
                  <c:v>1.2500001676380601</c:v>
                </c:pt>
                <c:pt idx="226">
                  <c:v>1.3000001683831199</c:v>
                </c:pt>
                <c:pt idx="227">
                  <c:v>1.35000016912817</c:v>
                </c:pt>
                <c:pt idx="228">
                  <c:v>1.4000001698732301</c:v>
                </c:pt>
                <c:pt idx="229">
                  <c:v>1.4500001706182899</c:v>
                </c:pt>
                <c:pt idx="230">
                  <c:v>1.50000017136335</c:v>
                </c:pt>
                <c:pt idx="231">
                  <c:v>1.55000017210841</c:v>
                </c:pt>
                <c:pt idx="232">
                  <c:v>1.6000001728534601</c:v>
                </c:pt>
                <c:pt idx="233">
                  <c:v>1.6500001735985199</c:v>
                </c:pt>
                <c:pt idx="234">
                  <c:v>1.70000017434358</c:v>
                </c:pt>
                <c:pt idx="235">
                  <c:v>1.75000017508864</c:v>
                </c:pt>
                <c:pt idx="236">
                  <c:v>1.8000001758337001</c:v>
                </c:pt>
                <c:pt idx="237">
                  <c:v>1.8500001765787599</c:v>
                </c:pt>
                <c:pt idx="238">
                  <c:v>1.90000017732381</c:v>
                </c:pt>
                <c:pt idx="239">
                  <c:v>1.95000017806887</c:v>
                </c:pt>
                <c:pt idx="240">
                  <c:v>2.0000001788139299</c:v>
                </c:pt>
                <c:pt idx="241">
                  <c:v>2.0500001795589902</c:v>
                </c:pt>
                <c:pt idx="242">
                  <c:v>2.10000018030405</c:v>
                </c:pt>
                <c:pt idx="243">
                  <c:v>2.1500001810491001</c:v>
                </c:pt>
                <c:pt idx="244">
                  <c:v>2.2000001817941599</c:v>
                </c:pt>
                <c:pt idx="245">
                  <c:v>2.2500001825392202</c:v>
                </c:pt>
                <c:pt idx="246">
                  <c:v>2.30000018328428</c:v>
                </c:pt>
                <c:pt idx="247">
                  <c:v>2.3500001840293399</c:v>
                </c:pt>
                <c:pt idx="248">
                  <c:v>2.4000001847743899</c:v>
                </c:pt>
                <c:pt idx="249">
                  <c:v>2.4500001855194502</c:v>
                </c:pt>
                <c:pt idx="250">
                  <c:v>2.50000018626451</c:v>
                </c:pt>
                <c:pt idx="251">
                  <c:v>2.5500001870095699</c:v>
                </c:pt>
                <c:pt idx="252">
                  <c:v>2.6000001877546302</c:v>
                </c:pt>
                <c:pt idx="253">
                  <c:v>2.6500001884996802</c:v>
                </c:pt>
                <c:pt idx="254">
                  <c:v>2.7000001892447401</c:v>
                </c:pt>
                <c:pt idx="255">
                  <c:v>2.7500001899897999</c:v>
                </c:pt>
                <c:pt idx="256">
                  <c:v>2.8000001907348602</c:v>
                </c:pt>
                <c:pt idx="257">
                  <c:v>2.85000019147992</c:v>
                </c:pt>
                <c:pt idx="258">
                  <c:v>2.9000001922249701</c:v>
                </c:pt>
                <c:pt idx="259">
                  <c:v>2.9500001929700299</c:v>
                </c:pt>
                <c:pt idx="260">
                  <c:v>3.0000001937150902</c:v>
                </c:pt>
                <c:pt idx="261">
                  <c:v>3.05000019446015</c:v>
                </c:pt>
                <c:pt idx="262">
                  <c:v>3.1000001952052099</c:v>
                </c:pt>
                <c:pt idx="263">
                  <c:v>3.1500001959502599</c:v>
                </c:pt>
                <c:pt idx="264">
                  <c:v>3.2000001966953202</c:v>
                </c:pt>
                <c:pt idx="265">
                  <c:v>3.25000019744038</c:v>
                </c:pt>
                <c:pt idx="266">
                  <c:v>3.3000001981854399</c:v>
                </c:pt>
                <c:pt idx="267">
                  <c:v>3.3500001989305002</c:v>
                </c:pt>
                <c:pt idx="268">
                  <c:v>3.40000019967556</c:v>
                </c:pt>
                <c:pt idx="269">
                  <c:v>3.4500002004206101</c:v>
                </c:pt>
                <c:pt idx="270">
                  <c:v>3.5000002011656699</c:v>
                </c:pt>
                <c:pt idx="271">
                  <c:v>3.5500002019107302</c:v>
                </c:pt>
                <c:pt idx="272">
                  <c:v>3.60000020265579</c:v>
                </c:pt>
                <c:pt idx="273">
                  <c:v>3.6500002034008499</c:v>
                </c:pt>
                <c:pt idx="274">
                  <c:v>3.7000002041458999</c:v>
                </c:pt>
                <c:pt idx="275">
                  <c:v>3.7500002048909602</c:v>
                </c:pt>
                <c:pt idx="276">
                  <c:v>3.80000020563602</c:v>
                </c:pt>
                <c:pt idx="277">
                  <c:v>3.8500002063810799</c:v>
                </c:pt>
                <c:pt idx="278">
                  <c:v>3.9000002071261402</c:v>
                </c:pt>
                <c:pt idx="279">
                  <c:v>3.9500002078711902</c:v>
                </c:pt>
                <c:pt idx="280">
                  <c:v>4.0000002086162496</c:v>
                </c:pt>
                <c:pt idx="281">
                  <c:v>4.0500002093613103</c:v>
                </c:pt>
                <c:pt idx="282">
                  <c:v>4.1000002101063702</c:v>
                </c:pt>
                <c:pt idx="283">
                  <c:v>4.15000021085143</c:v>
                </c:pt>
                <c:pt idx="284">
                  <c:v>4.2000002115964801</c:v>
                </c:pt>
                <c:pt idx="285">
                  <c:v>4.2500002123415399</c:v>
                </c:pt>
                <c:pt idx="286">
                  <c:v>4.3000002130865997</c:v>
                </c:pt>
                <c:pt idx="287">
                  <c:v>4.3500002138316596</c:v>
                </c:pt>
                <c:pt idx="288">
                  <c:v>4.4000002145767203</c:v>
                </c:pt>
                <c:pt idx="289">
                  <c:v>4.4500002153217704</c:v>
                </c:pt>
                <c:pt idx="290">
                  <c:v>4.5000002160668302</c:v>
                </c:pt>
                <c:pt idx="291">
                  <c:v>4.55000021681189</c:v>
                </c:pt>
                <c:pt idx="292">
                  <c:v>4.6000002175569499</c:v>
                </c:pt>
                <c:pt idx="293">
                  <c:v>4.6500002183020097</c:v>
                </c:pt>
                <c:pt idx="294">
                  <c:v>4.7000002190470598</c:v>
                </c:pt>
                <c:pt idx="295">
                  <c:v>4.7500002197921196</c:v>
                </c:pt>
                <c:pt idx="296">
                  <c:v>4.8000002205371803</c:v>
                </c:pt>
                <c:pt idx="297">
                  <c:v>4.8500002212822402</c:v>
                </c:pt>
                <c:pt idx="298">
                  <c:v>4.9000002220273</c:v>
                </c:pt>
                <c:pt idx="299">
                  <c:v>4.9500002227723501</c:v>
                </c:pt>
                <c:pt idx="300">
                  <c:v>5.0000002235174099</c:v>
                </c:pt>
                <c:pt idx="301">
                  <c:v>5.0500002242624698</c:v>
                </c:pt>
                <c:pt idx="302">
                  <c:v>5.1000002250075296</c:v>
                </c:pt>
                <c:pt idx="303">
                  <c:v>5.1500002257525903</c:v>
                </c:pt>
                <c:pt idx="304">
                  <c:v>5.2000002264976501</c:v>
                </c:pt>
                <c:pt idx="305">
                  <c:v>5.2500002272427002</c:v>
                </c:pt>
                <c:pt idx="306">
                  <c:v>5.30000022798776</c:v>
                </c:pt>
                <c:pt idx="307">
                  <c:v>5.3500002287328199</c:v>
                </c:pt>
                <c:pt idx="308">
                  <c:v>5.4000002294778797</c:v>
                </c:pt>
                <c:pt idx="309">
                  <c:v>5.4500002302229396</c:v>
                </c:pt>
                <c:pt idx="310">
                  <c:v>5.5000002309679896</c:v>
                </c:pt>
                <c:pt idx="311">
                  <c:v>5.5500002317130503</c:v>
                </c:pt>
                <c:pt idx="312">
                  <c:v>5.6000002324581102</c:v>
                </c:pt>
                <c:pt idx="313">
                  <c:v>5.65000023320317</c:v>
                </c:pt>
                <c:pt idx="314">
                  <c:v>5.7000002339482299</c:v>
                </c:pt>
                <c:pt idx="315">
                  <c:v>5.7500002346932799</c:v>
                </c:pt>
                <c:pt idx="316">
                  <c:v>5.8000002354383398</c:v>
                </c:pt>
                <c:pt idx="317">
                  <c:v>5.8500002361833996</c:v>
                </c:pt>
                <c:pt idx="318">
                  <c:v>5.9000002369284603</c:v>
                </c:pt>
                <c:pt idx="319">
                  <c:v>5.9500002376735202</c:v>
                </c:pt>
                <c:pt idx="320">
                  <c:v>6.0000002384185702</c:v>
                </c:pt>
                <c:pt idx="321">
                  <c:v>6.0500002391636301</c:v>
                </c:pt>
                <c:pt idx="322">
                  <c:v>6.1000002399086899</c:v>
                </c:pt>
                <c:pt idx="323">
                  <c:v>6.1500002406537497</c:v>
                </c:pt>
                <c:pt idx="324">
                  <c:v>6.2000002413988096</c:v>
                </c:pt>
                <c:pt idx="325">
                  <c:v>6.2500002421438596</c:v>
                </c:pt>
                <c:pt idx="326">
                  <c:v>6.3000002428889204</c:v>
                </c:pt>
                <c:pt idx="327">
                  <c:v>6.3500002436339802</c:v>
                </c:pt>
                <c:pt idx="328">
                  <c:v>6.40000024437904</c:v>
                </c:pt>
                <c:pt idx="329">
                  <c:v>6.4500002451240999</c:v>
                </c:pt>
                <c:pt idx="330">
                  <c:v>6.5000002458691499</c:v>
                </c:pt>
                <c:pt idx="331">
                  <c:v>6.5500002466142098</c:v>
                </c:pt>
                <c:pt idx="332">
                  <c:v>6.6000002473592696</c:v>
                </c:pt>
                <c:pt idx="333">
                  <c:v>6.6500002481043303</c:v>
                </c:pt>
                <c:pt idx="334">
                  <c:v>6.7000002488493902</c:v>
                </c:pt>
                <c:pt idx="335">
                  <c:v>6.75000024959445</c:v>
                </c:pt>
                <c:pt idx="336">
                  <c:v>6.8000002503395001</c:v>
                </c:pt>
                <c:pt idx="337">
                  <c:v>6.8500002510845599</c:v>
                </c:pt>
                <c:pt idx="338">
                  <c:v>6.9000002518296197</c:v>
                </c:pt>
                <c:pt idx="339">
                  <c:v>6.9500002525746796</c:v>
                </c:pt>
                <c:pt idx="340">
                  <c:v>7.0000002533197403</c:v>
                </c:pt>
                <c:pt idx="341">
                  <c:v>7.0500002540647904</c:v>
                </c:pt>
                <c:pt idx="342">
                  <c:v>7.1000002548098502</c:v>
                </c:pt>
                <c:pt idx="343">
                  <c:v>7.15000025555491</c:v>
                </c:pt>
                <c:pt idx="344">
                  <c:v>7.2000002562999699</c:v>
                </c:pt>
                <c:pt idx="345">
                  <c:v>7.2500002570450297</c:v>
                </c:pt>
                <c:pt idx="346">
                  <c:v>7.3000002577900798</c:v>
                </c:pt>
                <c:pt idx="347">
                  <c:v>7.3500002585351396</c:v>
                </c:pt>
                <c:pt idx="348">
                  <c:v>7.4000002592802003</c:v>
                </c:pt>
                <c:pt idx="349">
                  <c:v>7.4500002600252602</c:v>
                </c:pt>
                <c:pt idx="350">
                  <c:v>7.50000026077032</c:v>
                </c:pt>
                <c:pt idx="351">
                  <c:v>7.5500002615153701</c:v>
                </c:pt>
                <c:pt idx="352">
                  <c:v>7.6000002622604299</c:v>
                </c:pt>
                <c:pt idx="353">
                  <c:v>7.6500002630054897</c:v>
                </c:pt>
                <c:pt idx="354">
                  <c:v>7.7000002637505496</c:v>
                </c:pt>
                <c:pt idx="355">
                  <c:v>7.7500002644956103</c:v>
                </c:pt>
                <c:pt idx="356">
                  <c:v>7.8000002652406604</c:v>
                </c:pt>
                <c:pt idx="357">
                  <c:v>7.8500002659857202</c:v>
                </c:pt>
                <c:pt idx="358">
                  <c:v>7.90000026673078</c:v>
                </c:pt>
                <c:pt idx="359">
                  <c:v>7.9500002674758399</c:v>
                </c:pt>
                <c:pt idx="360">
                  <c:v>8.0000002682208997</c:v>
                </c:pt>
                <c:pt idx="361">
                  <c:v>8.0500002689659507</c:v>
                </c:pt>
                <c:pt idx="362">
                  <c:v>8.1000002697110105</c:v>
                </c:pt>
                <c:pt idx="363">
                  <c:v>8.1500002704560703</c:v>
                </c:pt>
                <c:pt idx="364">
                  <c:v>8.2000002712011302</c:v>
                </c:pt>
                <c:pt idx="365">
                  <c:v>8.25000027194619</c:v>
                </c:pt>
                <c:pt idx="366">
                  <c:v>8.3000002726912392</c:v>
                </c:pt>
                <c:pt idx="367">
                  <c:v>8.3500002734363008</c:v>
                </c:pt>
                <c:pt idx="368">
                  <c:v>8.4000002741813606</c:v>
                </c:pt>
                <c:pt idx="369">
                  <c:v>8.4500002749264205</c:v>
                </c:pt>
                <c:pt idx="370">
                  <c:v>8.5000002756714803</c:v>
                </c:pt>
                <c:pt idx="371">
                  <c:v>8.5500002764165401</c:v>
                </c:pt>
                <c:pt idx="372">
                  <c:v>8.6000002771615893</c:v>
                </c:pt>
                <c:pt idx="373">
                  <c:v>8.6500002779066492</c:v>
                </c:pt>
                <c:pt idx="374">
                  <c:v>8.7000002786517108</c:v>
                </c:pt>
                <c:pt idx="375">
                  <c:v>8.7500002793967706</c:v>
                </c:pt>
                <c:pt idx="376">
                  <c:v>8.8000002801418304</c:v>
                </c:pt>
                <c:pt idx="377">
                  <c:v>8.8500002808868796</c:v>
                </c:pt>
                <c:pt idx="378">
                  <c:v>8.9000002816319395</c:v>
                </c:pt>
                <c:pt idx="379">
                  <c:v>8.9500002823769993</c:v>
                </c:pt>
                <c:pt idx="380">
                  <c:v>9.0000002831220591</c:v>
                </c:pt>
                <c:pt idx="381">
                  <c:v>9.0500002838671207</c:v>
                </c:pt>
                <c:pt idx="382">
                  <c:v>9.1000002846121699</c:v>
                </c:pt>
                <c:pt idx="383">
                  <c:v>9.1500002853572298</c:v>
                </c:pt>
                <c:pt idx="384">
                  <c:v>9.2000002861022896</c:v>
                </c:pt>
                <c:pt idx="385">
                  <c:v>9.2500002868473494</c:v>
                </c:pt>
                <c:pt idx="386">
                  <c:v>9.3000002875924093</c:v>
                </c:pt>
                <c:pt idx="387">
                  <c:v>9.3500002883374602</c:v>
                </c:pt>
                <c:pt idx="388">
                  <c:v>9.4000002890825201</c:v>
                </c:pt>
                <c:pt idx="389">
                  <c:v>9.4500002898275799</c:v>
                </c:pt>
                <c:pt idx="390">
                  <c:v>9.5000002905726397</c:v>
                </c:pt>
                <c:pt idx="391">
                  <c:v>9.5500002913176996</c:v>
                </c:pt>
                <c:pt idx="392">
                  <c:v>9.6000002920627505</c:v>
                </c:pt>
                <c:pt idx="393">
                  <c:v>9.6500002928078104</c:v>
                </c:pt>
                <c:pt idx="394">
                  <c:v>9.7000002935528702</c:v>
                </c:pt>
                <c:pt idx="395">
                  <c:v>9.75000029429793</c:v>
                </c:pt>
                <c:pt idx="396">
                  <c:v>9.8000002950429899</c:v>
                </c:pt>
                <c:pt idx="397">
                  <c:v>9.8500002957880408</c:v>
                </c:pt>
                <c:pt idx="398">
                  <c:v>9.9000002965331007</c:v>
                </c:pt>
                <c:pt idx="399">
                  <c:v>9.9500002972781605</c:v>
                </c:pt>
                <c:pt idx="400">
                  <c:v>10.000000298023201</c:v>
                </c:pt>
              </c:numCache>
            </c:numRef>
          </c:xVal>
          <c:yVal>
            <c:numRef>
              <c:f>COMPRE1d2!$I$1:$I$401</c:f>
              <c:numCache>
                <c:formatCode>General</c:formatCode>
                <c:ptCount val="401"/>
                <c:pt idx="0">
                  <c:v>0.39953998172751398</c:v>
                </c:pt>
                <c:pt idx="1">
                  <c:v>0.39953998172751398</c:v>
                </c:pt>
                <c:pt idx="2">
                  <c:v>0.42008436826663398</c:v>
                </c:pt>
                <c:pt idx="3">
                  <c:v>0.44619961015600501</c:v>
                </c:pt>
                <c:pt idx="4">
                  <c:v>0.25010809671064099</c:v>
                </c:pt>
                <c:pt idx="5">
                  <c:v>0.30195922957205701</c:v>
                </c:pt>
                <c:pt idx="6">
                  <c:v>0.88908522916141797</c:v>
                </c:pt>
                <c:pt idx="7">
                  <c:v>0.84129443925759195</c:v>
                </c:pt>
                <c:pt idx="8">
                  <c:v>0.164228916371609</c:v>
                </c:pt>
                <c:pt idx="9">
                  <c:v>0.101405735165205</c:v>
                </c:pt>
                <c:pt idx="10">
                  <c:v>0.100111785397288</c:v>
                </c:pt>
                <c:pt idx="11">
                  <c:v>0.100091564222294</c:v>
                </c:pt>
                <c:pt idx="12">
                  <c:v>0.10009087501772899</c:v>
                </c:pt>
                <c:pt idx="13">
                  <c:v>0.100090436036386</c:v>
                </c:pt>
                <c:pt idx="14">
                  <c:v>0.100089977565381</c:v>
                </c:pt>
                <c:pt idx="15">
                  <c:v>0.10008957772671</c:v>
                </c:pt>
                <c:pt idx="16">
                  <c:v>0.100089193101716</c:v>
                </c:pt>
                <c:pt idx="17">
                  <c:v>0.10008882171511201</c:v>
                </c:pt>
                <c:pt idx="18">
                  <c:v>0.10008846590463701</c:v>
                </c:pt>
                <c:pt idx="19">
                  <c:v>0.100088125705721</c:v>
                </c:pt>
                <c:pt idx="20">
                  <c:v>0.100087801385045</c:v>
                </c:pt>
                <c:pt idx="21">
                  <c:v>0.100087493304957</c:v>
                </c:pt>
                <c:pt idx="22">
                  <c:v>0.100087201818268</c:v>
                </c:pt>
                <c:pt idx="23">
                  <c:v>0.10008692728582901</c:v>
                </c:pt>
                <c:pt idx="24">
                  <c:v>0.10008667007889099</c:v>
                </c:pt>
                <c:pt idx="25">
                  <c:v>0.10008643057824</c:v>
                </c:pt>
                <c:pt idx="26">
                  <c:v>0.10008620917429301</c:v>
                </c:pt>
                <c:pt idx="27">
                  <c:v>0.100086006267235</c:v>
                </c:pt>
                <c:pt idx="28">
                  <c:v>0.10008582226712499</c:v>
                </c:pt>
                <c:pt idx="29">
                  <c:v>0.100085657593981</c:v>
                </c:pt>
                <c:pt idx="30">
                  <c:v>0.100085512677827</c:v>
                </c:pt>
                <c:pt idx="31">
                  <c:v>0.100085387958817</c:v>
                </c:pt>
                <c:pt idx="32">
                  <c:v>0.10008528388738901</c:v>
                </c:pt>
                <c:pt idx="33">
                  <c:v>0.10008520092423399</c:v>
                </c:pt>
                <c:pt idx="34">
                  <c:v>0.10008513954034701</c:v>
                </c:pt>
                <c:pt idx="35">
                  <c:v>0.100085100217238</c:v>
                </c:pt>
                <c:pt idx="36">
                  <c:v>0.10008508344698</c:v>
                </c:pt>
                <c:pt idx="37">
                  <c:v>0.100085089732129</c:v>
                </c:pt>
                <c:pt idx="38">
                  <c:v>0.100085119585913</c:v>
                </c:pt>
                <c:pt idx="39">
                  <c:v>0.100085173532292</c:v>
                </c:pt>
                <c:pt idx="40">
                  <c:v>0.100085252105935</c:v>
                </c:pt>
                <c:pt idx="41">
                  <c:v>0.10008535585230099</c:v>
                </c:pt>
                <c:pt idx="42">
                  <c:v>0.10008548532766599</c:v>
                </c:pt>
                <c:pt idx="43">
                  <c:v>0.100085641099164</c:v>
                </c:pt>
                <c:pt idx="44">
                  <c:v>0.100085823744771</c:v>
                </c:pt>
                <c:pt idx="45">
                  <c:v>0.100086033853361</c:v>
                </c:pt>
                <c:pt idx="46">
                  <c:v>0.100086272024672</c:v>
                </c:pt>
                <c:pt idx="47">
                  <c:v>0.100086538869314</c:v>
                </c:pt>
                <c:pt idx="48">
                  <c:v>0.100086835008732</c:v>
                </c:pt>
                <c:pt idx="49">
                  <c:v>0.10008716107517</c:v>
                </c:pt>
                <c:pt idx="50">
                  <c:v>0.10008751771167999</c:v>
                </c:pt>
                <c:pt idx="51">
                  <c:v>0.10008790557202001</c:v>
                </c:pt>
                <c:pt idx="52">
                  <c:v>0.100088325320539</c:v>
                </c:pt>
                <c:pt idx="53">
                  <c:v>0.100088777632168</c:v>
                </c:pt>
                <c:pt idx="54">
                  <c:v>0.10008926319236899</c:v>
                </c:pt>
                <c:pt idx="55">
                  <c:v>0.100089782696848</c:v>
                </c:pt>
                <c:pt idx="56">
                  <c:v>0.100090336851546</c:v>
                </c:pt>
                <c:pt idx="57">
                  <c:v>0.100090926372501</c:v>
                </c:pt>
                <c:pt idx="58">
                  <c:v>0.100091551985572</c:v>
                </c:pt>
                <c:pt idx="59">
                  <c:v>0.10009221442637201</c:v>
                </c:pt>
                <c:pt idx="60">
                  <c:v>0.100092914439985</c:v>
                </c:pt>
                <c:pt idx="61">
                  <c:v>0.10009365278075</c:v>
                </c:pt>
                <c:pt idx="62">
                  <c:v>0.100094430212016</c:v>
                </c:pt>
                <c:pt idx="63">
                  <c:v>0.10009524750582199</c:v>
                </c:pt>
                <c:pt idx="64">
                  <c:v>0.10009610544266</c:v>
                </c:pt>
                <c:pt idx="65">
                  <c:v>0.100097004811079</c:v>
                </c:pt>
                <c:pt idx="66">
                  <c:v>0.100097946407397</c:v>
                </c:pt>
                <c:pt idx="67">
                  <c:v>0.100098931035261</c:v>
                </c:pt>
                <c:pt idx="68">
                  <c:v>0.10009995950521999</c:v>
                </c:pt>
                <c:pt idx="69">
                  <c:v>0.100101032634344</c:v>
                </c:pt>
                <c:pt idx="70">
                  <c:v>0.10010215124567701</c:v>
                </c:pt>
                <c:pt idx="71">
                  <c:v>0.10010331616774901</c:v>
                </c:pt>
                <c:pt idx="72">
                  <c:v>0.100104528234067</c:v>
                </c:pt>
                <c:pt idx="73">
                  <c:v>0.100105788282466</c:v>
                </c:pt>
                <c:pt idx="74">
                  <c:v>0.100107097154518</c:v>
                </c:pt>
                <c:pt idx="75">
                  <c:v>0.100108455694893</c:v>
                </c:pt>
                <c:pt idx="76">
                  <c:v>0.10010986475063</c:v>
                </c:pt>
                <c:pt idx="77">
                  <c:v>0.1001113251704</c:v>
                </c:pt>
                <c:pt idx="78">
                  <c:v>0.100112837803722</c:v>
                </c:pt>
                <c:pt idx="79">
                  <c:v>0.10011440350015501</c:v>
                </c:pt>
                <c:pt idx="80">
                  <c:v>0.10011602310838801</c:v>
                </c:pt>
                <c:pt idx="81">
                  <c:v>0.100117697475346</c:v>
                </c:pt>
                <c:pt idx="82">
                  <c:v>0.100119427445233</c:v>
                </c:pt>
                <c:pt idx="83">
                  <c:v>0.100121213858472</c:v>
                </c:pt>
                <c:pt idx="84">
                  <c:v>0.100123057550646</c:v>
                </c:pt>
                <c:pt idx="85">
                  <c:v>0.100124959351439</c:v>
                </c:pt>
                <c:pt idx="86">
                  <c:v>0.100126920083366</c:v>
                </c:pt>
                <c:pt idx="87">
                  <c:v>0.100128940560609</c:v>
                </c:pt>
                <c:pt idx="88">
                  <c:v>0.100131021587716</c:v>
                </c:pt>
                <c:pt idx="89">
                  <c:v>0.100133163958253</c:v>
                </c:pt>
                <c:pt idx="90">
                  <c:v>0.10013536845345</c:v>
                </c:pt>
                <c:pt idx="91">
                  <c:v>0.100137635840652</c:v>
                </c:pt>
                <c:pt idx="92">
                  <c:v>0.10013996687190101</c:v>
                </c:pt>
                <c:pt idx="93">
                  <c:v>0.100142362282317</c:v>
                </c:pt>
                <c:pt idx="94">
                  <c:v>0.100144822788462</c:v>
                </c:pt>
                <c:pt idx="95">
                  <c:v>0.10014734908666401</c:v>
                </c:pt>
                <c:pt idx="96">
                  <c:v>0.100149941851241</c:v>
                </c:pt>
                <c:pt idx="97">
                  <c:v>0.100152601732695</c:v>
                </c:pt>
                <c:pt idx="98">
                  <c:v>0.100155329355815</c:v>
                </c:pt>
                <c:pt idx="99">
                  <c:v>0.100158125317765</c:v>
                </c:pt>
                <c:pt idx="100">
                  <c:v>0.10016099018607399</c:v>
                </c:pt>
                <c:pt idx="101">
                  <c:v>0.100163924496544</c:v>
                </c:pt>
                <c:pt idx="102">
                  <c:v>0.10016692875116701</c:v>
                </c:pt>
                <c:pt idx="103">
                  <c:v>0.10017000341594801</c:v>
                </c:pt>
                <c:pt idx="104">
                  <c:v>0.100173148918622</c:v>
                </c:pt>
                <c:pt idx="105">
                  <c:v>0.10017636564638301</c:v>
                </c:pt>
                <c:pt idx="106">
                  <c:v>0.100179653943546</c:v>
                </c:pt>
                <c:pt idx="107">
                  <c:v>0.100183014109145</c:v>
                </c:pt>
                <c:pt idx="108">
                  <c:v>0.100186446394449</c:v>
                </c:pt>
                <c:pt idx="109">
                  <c:v>0.100189951000498</c:v>
                </c:pt>
                <c:pt idx="110">
                  <c:v>0.10019352807554099</c:v>
                </c:pt>
                <c:pt idx="111">
                  <c:v>0.100197177712402</c:v>
                </c:pt>
                <c:pt idx="112">
                  <c:v>0.100200899945947</c:v>
                </c:pt>
                <c:pt idx="113">
                  <c:v>0.10020469475034199</c:v>
                </c:pt>
                <c:pt idx="114">
                  <c:v>0.10020856203637001</c:v>
                </c:pt>
                <c:pt idx="115">
                  <c:v>0.100212501648775</c:v>
                </c:pt>
                <c:pt idx="116">
                  <c:v>0.100216513363409</c:v>
                </c:pt>
                <c:pt idx="117">
                  <c:v>0.100220596884564</c:v>
                </c:pt>
                <c:pt idx="118">
                  <c:v>0.100224751842185</c:v>
                </c:pt>
                <c:pt idx="119">
                  <c:v>0.10022897778907899</c:v>
                </c:pt>
                <c:pt idx="120">
                  <c:v>0.100233274198154</c:v>
                </c:pt>
                <c:pt idx="121">
                  <c:v>0.10023764045966101</c:v>
                </c:pt>
                <c:pt idx="122">
                  <c:v>0.100242075878474</c:v>
                </c:pt>
                <c:pt idx="123">
                  <c:v>0.100246579671359</c:v>
                </c:pt>
                <c:pt idx="124">
                  <c:v>0.100251150964243</c:v>
                </c:pt>
                <c:pt idx="125">
                  <c:v>0.100255788789667</c:v>
                </c:pt>
                <c:pt idx="126">
                  <c:v>0.100260492084148</c:v>
                </c:pt>
                <c:pt idx="127">
                  <c:v>0.100265259685641</c:v>
                </c:pt>
                <c:pt idx="128">
                  <c:v>0.100270090331107</c:v>
                </c:pt>
                <c:pt idx="129">
                  <c:v>0.100274982654143</c:v>
                </c:pt>
                <c:pt idx="130">
                  <c:v>0.100279935182697</c:v>
                </c:pt>
                <c:pt idx="131">
                  <c:v>0.10028494633686801</c:v>
                </c:pt>
                <c:pt idx="132">
                  <c:v>0.10029001442691</c:v>
                </c:pt>
                <c:pt idx="133">
                  <c:v>0.10029513765121401</c:v>
                </c:pt>
                <c:pt idx="134">
                  <c:v>0.10030031409461899</c:v>
                </c:pt>
                <c:pt idx="135">
                  <c:v>0.100305541726709</c:v>
                </c:pt>
                <c:pt idx="136">
                  <c:v>0.10031081840030701</c:v>
                </c:pt>
                <c:pt idx="137">
                  <c:v>0.10031614185028399</c:v>
                </c:pt>
                <c:pt idx="138">
                  <c:v>0.10032150969239299</c:v>
                </c:pt>
                <c:pt idx="139">
                  <c:v>0.10032691942232901</c:v>
                </c:pt>
                <c:pt idx="140">
                  <c:v>0.10033236841509199</c:v>
                </c:pt>
                <c:pt idx="141">
                  <c:v>0.100337853924614</c:v>
                </c:pt>
                <c:pt idx="142">
                  <c:v>0.100343373083389</c:v>
                </c:pt>
                <c:pt idx="143">
                  <c:v>0.10034892290262901</c:v>
                </c:pt>
                <c:pt idx="144">
                  <c:v>0.100354500272543</c:v>
                </c:pt>
                <c:pt idx="145">
                  <c:v>0.100360101962918</c:v>
                </c:pt>
                <c:pt idx="146">
                  <c:v>0.100365724624078</c:v>
                </c:pt>
                <c:pt idx="147">
                  <c:v>0.100371364787986</c:v>
                </c:pt>
                <c:pt idx="148">
                  <c:v>0.100377018869789</c:v>
                </c:pt>
                <c:pt idx="149">
                  <c:v>0.100382683169667</c:v>
                </c:pt>
                <c:pt idx="150">
                  <c:v>0.100388353874971</c:v>
                </c:pt>
                <c:pt idx="151">
                  <c:v>0.10039402706273801</c:v>
                </c:pt>
                <c:pt idx="152">
                  <c:v>0.100399698702554</c:v>
                </c:pt>
                <c:pt idx="153">
                  <c:v>0.100405364659752</c:v>
                </c:pt>
                <c:pt idx="154">
                  <c:v>0.100411020699055</c:v>
                </c:pt>
                <c:pt idx="155">
                  <c:v>0.10041666248841701</c:v>
                </c:pt>
                <c:pt idx="156">
                  <c:v>0.100422285603419</c:v>
                </c:pt>
                <c:pt idx="157">
                  <c:v>0.100427885531971</c:v>
                </c:pt>
                <c:pt idx="158">
                  <c:v>0.100433457679332</c:v>
                </c:pt>
                <c:pt idx="159">
                  <c:v>0.10043899737355801</c:v>
                </c:pt>
                <c:pt idx="160">
                  <c:v>0.100444499871331</c:v>
                </c:pt>
                <c:pt idx="161">
                  <c:v>0.10044996036414</c:v>
                </c:pt>
                <c:pt idx="162">
                  <c:v>0.100455373984774</c:v>
                </c:pt>
                <c:pt idx="163">
                  <c:v>0.100460735814248</c:v>
                </c:pt>
                <c:pt idx="164">
                  <c:v>0.100466040889042</c:v>
                </c:pt>
                <c:pt idx="165">
                  <c:v>0.100471284208661</c:v>
                </c:pt>
                <c:pt idx="166">
                  <c:v>0.10047646074352801</c:v>
                </c:pt>
                <c:pt idx="167">
                  <c:v>0.100481565443161</c:v>
                </c:pt>
                <c:pt idx="168">
                  <c:v>0.100486593244646</c:v>
                </c:pt>
                <c:pt idx="169">
                  <c:v>0.100491539081477</c:v>
                </c:pt>
                <c:pt idx="170">
                  <c:v>0.10049639789246</c:v>
                </c:pt>
                <c:pt idx="171">
                  <c:v>0.100501164630973</c:v>
                </c:pt>
                <c:pt idx="172">
                  <c:v>0.10050583427446901</c:v>
                </c:pt>
                <c:pt idx="173">
                  <c:v>0.10051040183404</c:v>
                </c:pt>
                <c:pt idx="174">
                  <c:v>0.10051486236415499</c:v>
                </c:pt>
                <c:pt idx="175">
                  <c:v>0.10051921097267399</c:v>
                </c:pt>
                <c:pt idx="176">
                  <c:v>0.100523442830739</c:v>
                </c:pt>
                <c:pt idx="177">
                  <c:v>0.100527553182859</c:v>
                </c:pt>
                <c:pt idx="178">
                  <c:v>0.100531537357051</c:v>
                </c:pt>
                <c:pt idx="179">
                  <c:v>0.100535390774793</c:v>
                </c:pt>
                <c:pt idx="180">
                  <c:v>0.100539108961246</c:v>
                </c:pt>
                <c:pt idx="181">
                  <c:v>0.10054268755514199</c:v>
                </c:pt>
                <c:pt idx="182">
                  <c:v>0.10054612231856901</c:v>
                </c:pt>
                <c:pt idx="183">
                  <c:v>0.100549409146884</c:v>
                </c:pt>
                <c:pt idx="184">
                  <c:v>0.10055254407816901</c:v>
                </c:pt>
                <c:pt idx="185">
                  <c:v>0.100555523302524</c:v>
                </c:pt>
                <c:pt idx="186">
                  <c:v>0.100558343171209</c:v>
                </c:pt>
                <c:pt idx="187">
                  <c:v>0.10056100020540799</c:v>
                </c:pt>
                <c:pt idx="188">
                  <c:v>0.10056349110474</c:v>
                </c:pt>
                <c:pt idx="189">
                  <c:v>0.10056581275533701</c:v>
                </c:pt>
                <c:pt idx="190">
                  <c:v>0.100567962237585</c:v>
                </c:pt>
                <c:pt idx="191">
                  <c:v>0.10056993683344</c:v>
                </c:pt>
                <c:pt idx="192">
                  <c:v>0.100571734033263</c:v>
                </c:pt>
                <c:pt idx="193">
                  <c:v>0.100573351542234</c:v>
                </c:pt>
                <c:pt idx="194">
                  <c:v>0.10057478728614699</c:v>
                </c:pt>
                <c:pt idx="195">
                  <c:v>0.100576039416824</c:v>
                </c:pt>
                <c:pt idx="196">
                  <c:v>0.100577106316843</c:v>
                </c:pt>
                <c:pt idx="197">
                  <c:v>0.100577986603735</c:v>
                </c:pt>
                <c:pt idx="198">
                  <c:v>0.100578679133611</c:v>
                </c:pt>
                <c:pt idx="199">
                  <c:v>0.100579183004141</c:v>
                </c:pt>
                <c:pt idx="200">
                  <c:v>0.100579497556936</c:v>
                </c:pt>
                <c:pt idx="201">
                  <c:v>0.10057962237924201</c:v>
                </c:pt>
                <c:pt idx="202">
                  <c:v>0.100579557305061</c:v>
                </c:pt>
                <c:pt idx="203">
                  <c:v>0.10057930241560099</c:v>
                </c:pt>
                <c:pt idx="204">
                  <c:v>0.10057885803905001</c:v>
                </c:pt>
                <c:pt idx="205">
                  <c:v>0.100578224749709</c:v>
                </c:pt>
                <c:pt idx="206">
                  <c:v>0.100577403366511</c:v>
                </c:pt>
                <c:pt idx="207">
                  <c:v>0.10057639495087101</c:v>
                </c:pt>
                <c:pt idx="208">
                  <c:v>0.100575200803904</c:v>
                </c:pt>
                <c:pt idx="209">
                  <c:v>0.100573822463059</c:v>
                </c:pt>
                <c:pt idx="210">
                  <c:v>0.100572261698138</c:v>
                </c:pt>
                <c:pt idx="211">
                  <c:v>0.100570520506681</c:v>
                </c:pt>
                <c:pt idx="212">
                  <c:v>0.100568601108871</c:v>
                </c:pt>
                <c:pt idx="213">
                  <c:v>0.100566505941837</c:v>
                </c:pt>
                <c:pt idx="214">
                  <c:v>0.10056423765345</c:v>
                </c:pt>
                <c:pt idx="215">
                  <c:v>0.10056179909565301</c:v>
                </c:pt>
                <c:pt idx="216">
                  <c:v>0.100559193317317</c:v>
                </c:pt>
                <c:pt idx="217">
                  <c:v>0.100556423556614</c:v>
                </c:pt>
                <c:pt idx="218">
                  <c:v>0.10055349323307999</c:v>
                </c:pt>
                <c:pt idx="219">
                  <c:v>0.10055040593925001</c:v>
                </c:pt>
                <c:pt idx="220">
                  <c:v>0.100547165431932</c:v>
                </c:pt>
                <c:pt idx="221">
                  <c:v>0.100543775623317</c:v>
                </c:pt>
                <c:pt idx="222">
                  <c:v>0.100540240571586</c:v>
                </c:pt>
                <c:pt idx="223">
                  <c:v>0.100536564471505</c:v>
                </c:pt>
                <c:pt idx="224">
                  <c:v>0.100532751644827</c:v>
                </c:pt>
                <c:pt idx="225">
                  <c:v>0.10052880653034101</c:v>
                </c:pt>
                <c:pt idx="226">
                  <c:v>0.100524733673961</c:v>
                </c:pt>
                <c:pt idx="227">
                  <c:v>0.100520537718733</c:v>
                </c:pt>
                <c:pt idx="228">
                  <c:v>0.100516223394642</c:v>
                </c:pt>
                <c:pt idx="229">
                  <c:v>0.10051179550867299</c:v>
                </c:pt>
                <c:pt idx="230">
                  <c:v>0.100507258934681</c:v>
                </c:pt>
                <c:pt idx="231">
                  <c:v>0.10050261860319</c:v>
                </c:pt>
                <c:pt idx="232">
                  <c:v>0.100497879491744</c:v>
                </c:pt>
                <c:pt idx="233">
                  <c:v>0.10049304661486599</c:v>
                </c:pt>
                <c:pt idx="234">
                  <c:v>0.100488125014428</c:v>
                </c:pt>
                <c:pt idx="235">
                  <c:v>0.10048311975021799</c:v>
                </c:pt>
                <c:pt idx="236">
                  <c:v>0.100478035890482</c:v>
                </c:pt>
                <c:pt idx="237">
                  <c:v>0.100472878502938</c:v>
                </c:pt>
                <c:pt idx="238">
                  <c:v>0.100467652645872</c:v>
                </c:pt>
                <c:pt idx="239">
                  <c:v>0.100462363359572</c:v>
                </c:pt>
                <c:pt idx="240">
                  <c:v>0.10045701565800599</c:v>
                </c:pt>
                <c:pt idx="241">
                  <c:v>0.10045161452084</c:v>
                </c:pt>
                <c:pt idx="242">
                  <c:v>0.100446164885741</c:v>
                </c:pt>
                <c:pt idx="243">
                  <c:v>0.10044067164096999</c:v>
                </c:pt>
                <c:pt idx="244">
                  <c:v>0.100435139618461</c:v>
                </c:pt>
                <c:pt idx="245">
                  <c:v>0.100429573587085</c:v>
                </c:pt>
                <c:pt idx="246">
                  <c:v>0.100423978246323</c:v>
                </c:pt>
                <c:pt idx="247">
                  <c:v>0.10041835822039299</c:v>
                </c:pt>
                <c:pt idx="248">
                  <c:v>0.100412718052628</c:v>
                </c:pt>
                <c:pt idx="249">
                  <c:v>0.100407062200289</c:v>
                </c:pt>
                <c:pt idx="250">
                  <c:v>0.100401395029717</c:v>
                </c:pt>
                <c:pt idx="251">
                  <c:v>0.10039572081192499</c:v>
                </c:pt>
                <c:pt idx="252">
                  <c:v>0.10039004371851699</c:v>
                </c:pt>
                <c:pt idx="253">
                  <c:v>0.100384367817895</c:v>
                </c:pt>
                <c:pt idx="254">
                  <c:v>0.10037869707198099</c:v>
                </c:pt>
                <c:pt idx="255">
                  <c:v>0.100373035333259</c:v>
                </c:pt>
                <c:pt idx="256">
                  <c:v>0.10036738634211</c:v>
                </c:pt>
                <c:pt idx="257">
                  <c:v>0.100361753724497</c:v>
                </c:pt>
                <c:pt idx="258">
                  <c:v>0.100356140990076</c:v>
                </c:pt>
                <c:pt idx="259">
                  <c:v>0.10035055153052901</c:v>
                </c:pt>
                <c:pt idx="260">
                  <c:v>0.10034498861826099</c:v>
                </c:pt>
                <c:pt idx="261">
                  <c:v>0.100339455405505</c:v>
                </c:pt>
                <c:pt idx="262">
                  <c:v>0.100333954923507</c:v>
                </c:pt>
                <c:pt idx="263">
                  <c:v>0.10032849008215899</c:v>
                </c:pt>
                <c:pt idx="264">
                  <c:v>0.100323063669863</c:v>
                </c:pt>
                <c:pt idx="265">
                  <c:v>0.100317678353689</c:v>
                </c:pt>
                <c:pt idx="266">
                  <c:v>0.10031233667972</c:v>
                </c:pt>
                <c:pt idx="267">
                  <c:v>0.1003070410736</c:v>
                </c:pt>
                <c:pt idx="268">
                  <c:v>0.100301793841454</c:v>
                </c:pt>
                <c:pt idx="269">
                  <c:v>0.100296597170904</c:v>
                </c:pt>
                <c:pt idx="270">
                  <c:v>0.100291453132238</c:v>
                </c:pt>
                <c:pt idx="271">
                  <c:v>0.100286363679937</c:v>
                </c:pt>
                <c:pt idx="272">
                  <c:v>0.10028133065414301</c:v>
                </c:pt>
                <c:pt idx="273">
                  <c:v>0.100276355782441</c:v>
                </c:pt>
                <c:pt idx="274">
                  <c:v>0.100271440681843</c:v>
                </c:pt>
                <c:pt idx="275">
                  <c:v>0.100266586860635</c:v>
                </c:pt>
                <c:pt idx="276">
                  <c:v>0.100261795720667</c:v>
                </c:pt>
                <c:pt idx="277">
                  <c:v>0.10025706855951801</c:v>
                </c:pt>
                <c:pt idx="278">
                  <c:v>0.10025240657284</c:v>
                </c:pt>
                <c:pt idx="279">
                  <c:v>0.100247810856837</c:v>
                </c:pt>
                <c:pt idx="280">
                  <c:v>0.100243282410744</c:v>
                </c:pt>
                <c:pt idx="281">
                  <c:v>0.10023882213940299</c:v>
                </c:pt>
                <c:pt idx="282">
                  <c:v>0.100234430855849</c:v>
                </c:pt>
                <c:pt idx="283">
                  <c:v>0.100230109284074</c:v>
                </c:pt>
                <c:pt idx="284">
                  <c:v>0.10022585806164901</c:v>
                </c:pt>
                <c:pt idx="285">
                  <c:v>0.10022167774247299</c:v>
                </c:pt>
                <c:pt idx="286">
                  <c:v>0.10021756879959599</c:v>
                </c:pt>
                <c:pt idx="287">
                  <c:v>0.100213531627902</c:v>
                </c:pt>
                <c:pt idx="288">
                  <c:v>0.10020956654694101</c:v>
                </c:pt>
                <c:pt idx="289">
                  <c:v>0.100205673803709</c:v>
                </c:pt>
                <c:pt idx="290">
                  <c:v>0.100201853575343</c:v>
                </c:pt>
                <c:pt idx="291">
                  <c:v>0.10019810597194199</c:v>
                </c:pt>
                <c:pt idx="292">
                  <c:v>0.10019443103926801</c:v>
                </c:pt>
                <c:pt idx="293">
                  <c:v>0.100190828761474</c:v>
                </c:pt>
                <c:pt idx="294">
                  <c:v>0.100187299063761</c:v>
                </c:pt>
                <c:pt idx="295">
                  <c:v>0.10018384181501</c:v>
                </c:pt>
                <c:pt idx="296">
                  <c:v>0.100180456830434</c:v>
                </c:pt>
                <c:pt idx="297">
                  <c:v>0.100177143874091</c:v>
                </c:pt>
                <c:pt idx="298">
                  <c:v>0.10017390266145799</c:v>
                </c:pt>
                <c:pt idx="299">
                  <c:v>0.10017073286184</c:v>
                </c:pt>
                <c:pt idx="300">
                  <c:v>0.100167634100845</c:v>
                </c:pt>
                <c:pt idx="301">
                  <c:v>0.10016460596275301</c:v>
                </c:pt>
                <c:pt idx="302">
                  <c:v>0.10016164799279199</c:v>
                </c:pt>
                <c:pt idx="303">
                  <c:v>0.100158759699435</c:v>
                </c:pt>
                <c:pt idx="304">
                  <c:v>0.100155940556581</c:v>
                </c:pt>
                <c:pt idx="305">
                  <c:v>0.10015319000572601</c:v>
                </c:pt>
                <c:pt idx="306">
                  <c:v>0.100150507458018</c:v>
                </c:pt>
                <c:pt idx="307">
                  <c:v>0.10014789229628</c:v>
                </c:pt>
                <c:pt idx="308">
                  <c:v>0.100145343877021</c:v>
                </c:pt>
                <c:pt idx="309">
                  <c:v>0.100142861532293</c:v>
                </c:pt>
                <c:pt idx="310">
                  <c:v>0.10014044457152101</c:v>
                </c:pt>
                <c:pt idx="311">
                  <c:v>0.10013809228331</c:v>
                </c:pt>
                <c:pt idx="312">
                  <c:v>0.10013580393714699</c:v>
                </c:pt>
                <c:pt idx="313">
                  <c:v>0.100133578785117</c:v>
                </c:pt>
                <c:pt idx="314">
                  <c:v>0.100131416063397</c:v>
                </c:pt>
                <c:pt idx="315">
                  <c:v>0.100129314993832</c:v>
                </c:pt>
                <c:pt idx="316">
                  <c:v>0.100127274785464</c:v>
                </c:pt>
                <c:pt idx="317">
                  <c:v>0.10012529463587801</c:v>
                </c:pt>
                <c:pt idx="318">
                  <c:v>0.100123373732618</c:v>
                </c:pt>
                <c:pt idx="319">
                  <c:v>0.100121511254444</c:v>
                </c:pt>
                <c:pt idx="320">
                  <c:v>0.10011970637260401</c:v>
                </c:pt>
                <c:pt idx="321">
                  <c:v>0.100117958252027</c:v>
                </c:pt>
                <c:pt idx="322">
                  <c:v>0.100116266052465</c:v>
                </c:pt>
                <c:pt idx="323">
                  <c:v>0.10011462892957</c:v>
                </c:pt>
                <c:pt idx="324">
                  <c:v>0.100113046035934</c:v>
                </c:pt>
                <c:pt idx="325">
                  <c:v>0.10011151652206</c:v>
                </c:pt>
                <c:pt idx="326">
                  <c:v>0.100110039537348</c:v>
                </c:pt>
                <c:pt idx="327">
                  <c:v>0.10010861423093299</c:v>
                </c:pt>
                <c:pt idx="328">
                  <c:v>0.100107239752532</c:v>
                </c:pt>
                <c:pt idx="329">
                  <c:v>0.10010591525330501</c:v>
                </c:pt>
                <c:pt idx="330">
                  <c:v>0.10010463988651699</c:v>
                </c:pt>
                <c:pt idx="331">
                  <c:v>0.100103412808302</c:v>
                </c:pt>
                <c:pt idx="332">
                  <c:v>0.100102233178363</c:v>
                </c:pt>
                <c:pt idx="333">
                  <c:v>0.100101100160571</c:v>
                </c:pt>
                <c:pt idx="334">
                  <c:v>0.100100012923565</c:v>
                </c:pt>
                <c:pt idx="335">
                  <c:v>0.10009897064132101</c:v>
                </c:pt>
                <c:pt idx="336">
                  <c:v>0.10009797249364299</c:v>
                </c:pt>
                <c:pt idx="337">
                  <c:v>0.10009701766668</c:v>
                </c:pt>
                <c:pt idx="338">
                  <c:v>0.100096105353457</c:v>
                </c:pt>
                <c:pt idx="339">
                  <c:v>0.10009523475413</c:v>
                </c:pt>
                <c:pt idx="340">
                  <c:v>0.100094405076512</c:v>
                </c:pt>
                <c:pt idx="341">
                  <c:v>0.100093615536458</c:v>
                </c:pt>
                <c:pt idx="342">
                  <c:v>0.100092865358062</c:v>
                </c:pt>
                <c:pt idx="343">
                  <c:v>0.100092153774143</c:v>
                </c:pt>
                <c:pt idx="344">
                  <c:v>0.100091480026428</c:v>
                </c:pt>
                <c:pt idx="345">
                  <c:v>0.100090843365819</c:v>
                </c:pt>
                <c:pt idx="346">
                  <c:v>0.10009024305263101</c:v>
                </c:pt>
                <c:pt idx="347">
                  <c:v>0.100089678356873</c:v>
                </c:pt>
                <c:pt idx="348">
                  <c:v>0.100089148558399</c:v>
                </c:pt>
                <c:pt idx="349">
                  <c:v>0.10008865294704999</c:v>
                </c:pt>
                <c:pt idx="350">
                  <c:v>0.10008819082288101</c:v>
                </c:pt>
                <c:pt idx="351">
                  <c:v>0.10008776149622201</c:v>
                </c:pt>
                <c:pt idx="352">
                  <c:v>0.100087364287891</c:v>
                </c:pt>
                <c:pt idx="353">
                  <c:v>0.10008699852922499</c:v>
                </c:pt>
                <c:pt idx="354">
                  <c:v>0.100086663562182</c:v>
                </c:pt>
                <c:pt idx="355">
                  <c:v>0.100086358739448</c:v>
                </c:pt>
                <c:pt idx="356">
                  <c:v>0.10008608342446999</c:v>
                </c:pt>
                <c:pt idx="357">
                  <c:v>0.1000858369915</c:v>
                </c:pt>
                <c:pt idx="358">
                  <c:v>0.100085618825674</c:v>
                </c:pt>
                <c:pt idx="359">
                  <c:v>0.100085428322974</c:v>
                </c:pt>
                <c:pt idx="360">
                  <c:v>0.100085264890276</c:v>
                </c:pt>
                <c:pt idx="361">
                  <c:v>0.100085127945366</c:v>
                </c:pt>
                <c:pt idx="362">
                  <c:v>0.100085016916867</c:v>
                </c:pt>
                <c:pt idx="363">
                  <c:v>0.10008493124430901</c:v>
                </c:pt>
                <c:pt idx="364">
                  <c:v>0.100084870378056</c:v>
                </c:pt>
                <c:pt idx="365">
                  <c:v>0.100084833779292</c:v>
                </c:pt>
                <c:pt idx="366">
                  <c:v>0.100084820919967</c:v>
                </c:pt>
                <c:pt idx="367">
                  <c:v>0.100084831282736</c:v>
                </c:pt>
                <c:pt idx="368">
                  <c:v>0.100084864360936</c:v>
                </c:pt>
                <c:pt idx="369">
                  <c:v>0.10008491965852501</c:v>
                </c:pt>
                <c:pt idx="370">
                  <c:v>0.100084996690013</c:v>
                </c:pt>
                <c:pt idx="371">
                  <c:v>0.100085094980396</c:v>
                </c:pt>
                <c:pt idx="372">
                  <c:v>0.100085214065067</c:v>
                </c:pt>
                <c:pt idx="373">
                  <c:v>0.100085353489744</c:v>
                </c:pt>
                <c:pt idx="374">
                  <c:v>0.100085512810415</c:v>
                </c:pt>
                <c:pt idx="375">
                  <c:v>0.100085691593144</c:v>
                </c:pt>
                <c:pt idx="376">
                  <c:v>0.100085889414499</c:v>
                </c:pt>
                <c:pt idx="377">
                  <c:v>0.100086105859456</c:v>
                </c:pt>
                <c:pt idx="378">
                  <c:v>0.100086340528856</c:v>
                </c:pt>
                <c:pt idx="379">
                  <c:v>0.100086593010798</c:v>
                </c:pt>
                <c:pt idx="380">
                  <c:v>0.100086862986353</c:v>
                </c:pt>
                <c:pt idx="381">
                  <c:v>0.100087149847931</c:v>
                </c:pt>
                <c:pt idx="382">
                  <c:v>0.10008745403095801</c:v>
                </c:pt>
                <c:pt idx="383">
                  <c:v>0.100087772517703</c:v>
                </c:pt>
                <c:pt idx="384">
                  <c:v>0.100088113390998</c:v>
                </c:pt>
                <c:pt idx="385">
                  <c:v>0.100088450228576</c:v>
                </c:pt>
                <c:pt idx="386">
                  <c:v>0.100088856028151</c:v>
                </c:pt>
                <c:pt idx="387">
                  <c:v>0.10008912225316299</c:v>
                </c:pt>
                <c:pt idx="388">
                  <c:v>0.100089748561889</c:v>
                </c:pt>
                <c:pt idx="389">
                  <c:v>0.10008964718134</c:v>
                </c:pt>
                <c:pt idx="390">
                  <c:v>0.10009089977699601</c:v>
                </c:pt>
                <c:pt idx="391">
                  <c:v>0.100090082310977</c:v>
                </c:pt>
                <c:pt idx="392">
                  <c:v>0.100092582351839</c:v>
                </c:pt>
                <c:pt idx="393">
                  <c:v>0.100092044379506</c:v>
                </c:pt>
                <c:pt idx="394">
                  <c:v>0.100095360990613</c:v>
                </c:pt>
                <c:pt idx="395" formatCode="0.00E+00">
                  <c:v>9.9914924360985993E-2</c:v>
                </c:pt>
                <c:pt idx="396">
                  <c:v>0.105033933916968</c:v>
                </c:pt>
                <c:pt idx="397" formatCode="0.00E+00">
                  <c:v>8.8771207150641199E-2</c:v>
                </c:pt>
                <c:pt idx="398" formatCode="0.00E+00">
                  <c:v>8.4527253564676205E-2</c:v>
                </c:pt>
                <c:pt idx="399" formatCode="0.00E+00">
                  <c:v>8.5636011408617194E-2</c:v>
                </c:pt>
                <c:pt idx="400" formatCode="0.00E+00">
                  <c:v>8.5636011408617194E-2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29604416"/>
        <c:axId val="429603632"/>
      </c:scatterChart>
      <c:valAx>
        <c:axId val="4296044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29603632"/>
        <c:crosses val="autoZero"/>
        <c:crossBetween val="midCat"/>
      </c:valAx>
      <c:valAx>
        <c:axId val="429603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4296044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9.2861151350242505E-2"/>
          <c:y val="0.8901966344361989"/>
          <c:w val="0.83598260946574987"/>
          <c:h val="0.1098033655638011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ja-JP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2359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3747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35103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67246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8676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9540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0579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4928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38219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2453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9495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4C89F-FD77-4CD3-8161-2529CE8FB40B}" type="datetimeFigureOut">
              <a:rPr kumimoji="1" lang="ja-JP" altLang="en-US" smtClean="0"/>
              <a:t>2017/9/29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7D188-A9CB-46B1-BC90-B0C2AA219C7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02881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グラフ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02328058"/>
              </p:ext>
            </p:extLst>
          </p:nvPr>
        </p:nvGraphicFramePr>
        <p:xfrm>
          <a:off x="728420" y="635431"/>
          <a:ext cx="11065790" cy="58893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円/楕円 5"/>
          <p:cNvSpPr/>
          <p:nvPr/>
        </p:nvSpPr>
        <p:spPr>
          <a:xfrm>
            <a:off x="2139289" y="1131928"/>
            <a:ext cx="1468426" cy="45559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481528" y="1692494"/>
            <a:ext cx="20823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dirty="0" smtClean="0"/>
              <a:t>初期の段階で発散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428687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</Words>
  <Application>Microsoft Office PowerPoint</Application>
  <PresentationFormat>ワイド画面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流体工学</dc:creator>
  <cp:lastModifiedBy>流体工学</cp:lastModifiedBy>
  <cp:revision>3</cp:revision>
  <dcterms:created xsi:type="dcterms:W3CDTF">2017-09-29T07:31:49Z</dcterms:created>
  <dcterms:modified xsi:type="dcterms:W3CDTF">2017-09-29T07:48:51Z</dcterms:modified>
</cp:coreProperties>
</file>