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kanishi_09\Desktop\COMPRE1d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928090775389772E-2"/>
          <c:y val="3.4082050579263633E-2"/>
          <c:w val="0.93581451372200164"/>
          <c:h val="0.74080985492463602"/>
        </c:manualLayout>
      </c:layout>
      <c:scatterChart>
        <c:scatterStyle val="smoothMarker"/>
        <c:varyColors val="0"/>
        <c:ser>
          <c:idx val="0"/>
          <c:order val="0"/>
          <c:tx>
            <c:v>速度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COMPRE1d!$B$1:$B$401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COMPRE1d!$C$1:$C$401</c:f>
              <c:numCache>
                <c:formatCode>General</c:formatCode>
                <c:ptCount val="401"/>
                <c:pt idx="0">
                  <c:v>0.18068414173042799</c:v>
                </c:pt>
                <c:pt idx="1">
                  <c:v>0.18068414173042799</c:v>
                </c:pt>
                <c:pt idx="2">
                  <c:v>0.18297484780138801</c:v>
                </c:pt>
                <c:pt idx="3">
                  <c:v>0.183954503460729</c:v>
                </c:pt>
                <c:pt idx="4">
                  <c:v>0.185711782104375</c:v>
                </c:pt>
                <c:pt idx="5">
                  <c:v>0.18704298442637801</c:v>
                </c:pt>
                <c:pt idx="6">
                  <c:v>0.18863795784818199</c:v>
                </c:pt>
                <c:pt idx="7">
                  <c:v>0.19010413575698801</c:v>
                </c:pt>
                <c:pt idx="8">
                  <c:v>0.19166389822601601</c:v>
                </c:pt>
                <c:pt idx="9">
                  <c:v>0.193192439126534</c:v>
                </c:pt>
                <c:pt idx="10">
                  <c:v>0.194759730921991</c:v>
                </c:pt>
                <c:pt idx="11">
                  <c:v>0.196327172900195</c:v>
                </c:pt>
                <c:pt idx="12">
                  <c:v>0.19791629428164501</c:v>
                </c:pt>
                <c:pt idx="13">
                  <c:v>0.19951554424493101</c:v>
                </c:pt>
                <c:pt idx="14">
                  <c:v>0.20113145137918301</c:v>
                </c:pt>
                <c:pt idx="15">
                  <c:v>0.202760732138208</c:v>
                </c:pt>
                <c:pt idx="16">
                  <c:v>0.20440539387480899</c:v>
                </c:pt>
                <c:pt idx="17">
                  <c:v>0.20606461297540199</c:v>
                </c:pt>
                <c:pt idx="18">
                  <c:v>0.20773907208210299</c:v>
                </c:pt>
                <c:pt idx="19">
                  <c:v>0.209428660349747</c:v>
                </c:pt>
                <c:pt idx="20">
                  <c:v>0.21113368412797301</c:v>
                </c:pt>
                <c:pt idx="21">
                  <c:v>0.212854234255488</c:v>
                </c:pt>
                <c:pt idx="22">
                  <c:v>0.21459051427814299</c:v>
                </c:pt>
                <c:pt idx="23">
                  <c:v>0.21634267144712399</c:v>
                </c:pt>
                <c:pt idx="24">
                  <c:v>0.21811088305513501</c:v>
                </c:pt>
                <c:pt idx="25">
                  <c:v>0.21989531263421999</c:v>
                </c:pt>
                <c:pt idx="26">
                  <c:v>0.221696131962208</c:v>
                </c:pt>
                <c:pt idx="27">
                  <c:v>0.22351351005109099</c:v>
                </c:pt>
                <c:pt idx="28">
                  <c:v>0.22534761857955499</c:v>
                </c:pt>
                <c:pt idx="29">
                  <c:v>0.22719862922237399</c:v>
                </c:pt>
                <c:pt idx="30">
                  <c:v>0.22906671497162101</c:v>
                </c:pt>
                <c:pt idx="31">
                  <c:v>0.23095204954690901</c:v>
                </c:pt>
                <c:pt idx="32">
                  <c:v>0.23285480775334699</c:v>
                </c:pt>
                <c:pt idx="33">
                  <c:v>0.234775165407271</c:v>
                </c:pt>
                <c:pt idx="34">
                  <c:v>0.23671329947185199</c:v>
                </c:pt>
                <c:pt idx="35">
                  <c:v>0.238669388076369</c:v>
                </c:pt>
                <c:pt idx="36">
                  <c:v>0.24064361054199501</c:v>
                </c:pt>
                <c:pt idx="37">
                  <c:v>0.24263614732382599</c:v>
                </c:pt>
                <c:pt idx="38">
                  <c:v>0.24464717987873599</c:v>
                </c:pt>
                <c:pt idx="39">
                  <c:v>0.24667689043034099</c:v>
                </c:pt>
                <c:pt idx="40">
                  <c:v>0.24872546163383999</c:v>
                </c:pt>
                <c:pt idx="41">
                  <c:v>0.25079307614942598</c:v>
                </c:pt>
                <c:pt idx="42">
                  <c:v>0.25287991615455302</c:v>
                </c:pt>
                <c:pt idx="43">
                  <c:v>0.25498616284118802</c:v>
                </c:pt>
                <c:pt idx="44">
                  <c:v>0.25711199595971701</c:v>
                </c:pt>
                <c:pt idx="45">
                  <c:v>0.259257593479925</c:v>
                </c:pt>
                <c:pt idx="46">
                  <c:v>0.26142313144020102</c:v>
                </c:pt>
                <c:pt idx="47">
                  <c:v>0.26360878404663002</c:v>
                </c:pt>
                <c:pt idx="48">
                  <c:v>0.26581472406384099</c:v>
                </c:pt>
                <c:pt idx="49">
                  <c:v>0.26804112351072201</c:v>
                </c:pt>
                <c:pt idx="50">
                  <c:v>0.27028815463956901</c:v>
                </c:pt>
                <c:pt idx="51">
                  <c:v>0.272555991141605</c:v>
                </c:pt>
                <c:pt idx="52">
                  <c:v>0.27484480949025902</c:v>
                </c:pt>
                <c:pt idx="53">
                  <c:v>0.27715479031181101</c:v>
                </c:pt>
                <c:pt idx="54">
                  <c:v>0.27948611966468201</c:v>
                </c:pt>
                <c:pt idx="55">
                  <c:v>0.28183899011640101</c:v>
                </c:pt>
                <c:pt idx="56">
                  <c:v>0.28421360153008102</c:v>
                </c:pt>
                <c:pt idx="57">
                  <c:v>0.28661016150650598</c:v>
                </c:pt>
                <c:pt idx="58">
                  <c:v>0.28902888546674799</c:v>
                </c:pt>
                <c:pt idx="59">
                  <c:v>0.29146999639439802</c:v>
                </c:pt>
                <c:pt idx="60">
                  <c:v>0.29393372427599301</c:v>
                </c:pt>
                <c:pt idx="61">
                  <c:v>0.29642030527385899</c:v>
                </c:pt>
                <c:pt idx="62">
                  <c:v>0.29892998063121201</c:v>
                </c:pt>
                <c:pt idx="63">
                  <c:v>0.30146299524360998</c:v>
                </c:pt>
                <c:pt idx="64">
                  <c:v>0.30401959573793202</c:v>
                </c:pt>
                <c:pt idx="65">
                  <c:v>0.30660002779011802</c:v>
                </c:pt>
                <c:pt idx="66">
                  <c:v>0.309204532300969</c:v>
                </c:pt>
                <c:pt idx="67">
                  <c:v>0.31183333995380402</c:v>
                </c:pt>
                <c:pt idx="68">
                  <c:v>0.31448666361807398</c:v>
                </c:pt>
                <c:pt idx="69">
                  <c:v>0.31716468805680498</c:v>
                </c:pt>
                <c:pt idx="70">
                  <c:v>0.31986755645539899</c:v>
                </c:pt>
                <c:pt idx="71">
                  <c:v>0.32259535341920798</c:v>
                </c:pt>
                <c:pt idx="72">
                  <c:v>0.32534808428164302</c:v>
                </c:pt>
                <c:pt idx="73">
                  <c:v>0.32812565080758199</c:v>
                </c:pt>
                <c:pt idx="74">
                  <c:v>0.33092782364455098</c:v>
                </c:pt>
                <c:pt idx="75">
                  <c:v>0.33375421213928003</c:v>
                </c:pt>
                <c:pt idx="76">
                  <c:v>0.33660423237305598</c:v>
                </c:pt>
                <c:pt idx="77">
                  <c:v>0.33947707445363801</c:v>
                </c:pt>
                <c:pt idx="78">
                  <c:v>0.342371670217818</c:v>
                </c:pt>
                <c:pt idx="79">
                  <c:v>0.34528666253577101</c:v>
                </c:pt>
                <c:pt idx="80">
                  <c:v>0.34822037735873801</c:v>
                </c:pt>
                <c:pt idx="81">
                  <c:v>0.35117079951304497</c:v>
                </c:pt>
                <c:pt idx="82">
                  <c:v>0.354135553021038</c:v>
                </c:pt>
                <c:pt idx="83">
                  <c:v>0.35711188644099801</c:v>
                </c:pt>
                <c:pt idx="84">
                  <c:v>0.36009666339646701</c:v>
                </c:pt>
                <c:pt idx="85">
                  <c:v>0.36308635815697099</c:v>
                </c:pt>
                <c:pt idx="86">
                  <c:v>0.36607705588579698</c:v>
                </c:pt>
                <c:pt idx="87">
                  <c:v>0.369064457020776</c:v>
                </c:pt>
                <c:pt idx="88">
                  <c:v>0.37204388520332698</c:v>
                </c:pt>
                <c:pt idx="89">
                  <c:v>0.37501029817917397</c:v>
                </c:pt>
                <c:pt idx="90">
                  <c:v>0.377958301088061</c:v>
                </c:pt>
                <c:pt idx="91">
                  <c:v>0.38088216146349102</c:v>
                </c:pt>
                <c:pt idx="92">
                  <c:v>0.38377582505005098</c:v>
                </c:pt>
                <c:pt idx="93">
                  <c:v>0.38663293129263498</c:v>
                </c:pt>
                <c:pt idx="94">
                  <c:v>0.38944682727900098</c:v>
                </c:pt>
                <c:pt idx="95">
                  <c:v>0.39221057938339399</c:v>
                </c:pt>
                <c:pt idx="96">
                  <c:v>0.39491698329577701</c:v>
                </c:pt>
                <c:pt idx="97">
                  <c:v>0.39755857590103599</c:v>
                </c:pt>
                <c:pt idx="98">
                  <c:v>0.40012765673101802</c:v>
                </c:pt>
                <c:pt idx="99">
                  <c:v>0.402616332163099</c:v>
                </c:pt>
                <c:pt idx="100">
                  <c:v>0.40501660134071699</c:v>
                </c:pt>
                <c:pt idx="101">
                  <c:v>0.40732050752663501</c:v>
                </c:pt>
                <c:pt idx="102">
                  <c:v>0.40952038041789601</c:v>
                </c:pt>
                <c:pt idx="103">
                  <c:v>0.41160919189517298</c:v>
                </c:pt>
                <c:pt idx="104">
                  <c:v>0.41358103817245001</c:v>
                </c:pt>
                <c:pt idx="105">
                  <c:v>0.415431744740688</c:v>
                </c:pt>
                <c:pt idx="106">
                  <c:v>0.417159567749466</c:v>
                </c:pt>
                <c:pt idx="107">
                  <c:v>0.41876593927919198</c:v>
                </c:pt>
                <c:pt idx="108">
                  <c:v>0.42025617886544903</c:v>
                </c:pt>
                <c:pt idx="109">
                  <c:v>0.421640075424774</c:v>
                </c:pt>
                <c:pt idx="110">
                  <c:v>0.42293223826862703</c:v>
                </c:pt>
                <c:pt idx="111">
                  <c:v>0.42415212757106802</c:v>
                </c:pt>
                <c:pt idx="112">
                  <c:v>0.42532370476185699</c:v>
                </c:pt>
                <c:pt idx="113">
                  <c:v>0.42647468890544299</c:v>
                </c:pt>
                <c:pt idx="114">
                  <c:v>0.427635458959918</c:v>
                </c:pt>
                <c:pt idx="115">
                  <c:v>0.42883769366716601</c:v>
                </c:pt>
                <c:pt idx="116">
                  <c:v>0.43011287999126102</c:v>
                </c:pt>
                <c:pt idx="117">
                  <c:v>0.431490839234835</c:v>
                </c:pt>
                <c:pt idx="118">
                  <c:v>0.432998413781295</c:v>
                </c:pt>
                <c:pt idx="119">
                  <c:v>0.43465842911109098</c:v>
                </c:pt>
                <c:pt idx="120">
                  <c:v>0.43648900241989602</c:v>
                </c:pt>
                <c:pt idx="121">
                  <c:v>0.438503220452161</c:v>
                </c:pt>
                <c:pt idx="122">
                  <c:v>0.44070916444490599</c:v>
                </c:pt>
                <c:pt idx="123">
                  <c:v>0.44311022625139501</c:v>
                </c:pt>
                <c:pt idx="124">
                  <c:v>0.44570564007212499</c:v>
                </c:pt>
                <c:pt idx="125">
                  <c:v>0.44849114855455002</c:v>
                </c:pt>
                <c:pt idx="126">
                  <c:v>0.45145972761286202</c:v>
                </c:pt>
                <c:pt idx="127">
                  <c:v>0.454602307243681</c:v>
                </c:pt>
                <c:pt idx="128">
                  <c:v>0.45790844192378</c:v>
                </c:pt>
                <c:pt idx="129">
                  <c:v>0.46136690066695601</c:v>
                </c:pt>
                <c:pt idx="130">
                  <c:v>0.46496616135433999</c:v>
                </c:pt>
                <c:pt idx="131">
                  <c:v>0.46869480544805803</c:v>
                </c:pt>
                <c:pt idx="132">
                  <c:v>0.47254181739072998</c:v>
                </c:pt>
                <c:pt idx="133">
                  <c:v>0.476496798159877</c:v>
                </c:pt>
                <c:pt idx="134">
                  <c:v>0.48055010514119201</c:v>
                </c:pt>
                <c:pt idx="135">
                  <c:v>0.48469293134282898</c:v>
                </c:pt>
                <c:pt idx="136">
                  <c:v>0.48891733658827302</c:v>
                </c:pt>
                <c:pt idx="137">
                  <c:v>0.49321624218917998</c:v>
                </c:pt>
                <c:pt idx="138">
                  <c:v>0.49758339908321603</c:v>
                </c:pt>
                <c:pt idx="139">
                  <c:v>0.50201333778398005</c:v>
                </c:pt>
                <c:pt idx="140">
                  <c:v>0.50650130689624795</c:v>
                </c:pt>
                <c:pt idx="141">
                  <c:v>0.51104320549517601</c:v>
                </c:pt>
                <c:pt idx="142">
                  <c:v>0.51563551339866798</c:v>
                </c:pt>
                <c:pt idx="143">
                  <c:v>0.52027522229092105</c:v>
                </c:pt>
                <c:pt idx="144">
                  <c:v>0.52495976977605396</c:v>
                </c:pt>
                <c:pt idx="145">
                  <c:v>0.52968697773663098</c:v>
                </c:pt>
                <c:pt idx="146">
                  <c:v>0.53445499582108202</c:v>
                </c:pt>
                <c:pt idx="147">
                  <c:v>0.53926225046345599</c:v>
                </c:pt>
                <c:pt idx="148">
                  <c:v>0.54410739952679399</c:v>
                </c:pt>
                <c:pt idx="149">
                  <c:v>0.54898929243750505</c:v>
                </c:pt>
                <c:pt idx="150">
                  <c:v>0.5539069355249</c:v>
                </c:pt>
                <c:pt idx="151">
                  <c:v>0.55885946218246496</c:v>
                </c:pt>
                <c:pt idx="152">
                  <c:v>0.56384610741258601</c:v>
                </c:pt>
                <c:pt idx="153">
                  <c:v>0.568866186293849</c:v>
                </c:pt>
                <c:pt idx="154">
                  <c:v>0.57391907591095304</c:v>
                </c:pt>
                <c:pt idx="155">
                  <c:v>0.57900420030469602</c:v>
                </c:pt>
                <c:pt idx="156">
                  <c:v>0.58412101802792205</c:v>
                </c:pt>
                <c:pt idx="157">
                  <c:v>0.58926901192826997</c:v>
                </c:pt>
                <c:pt idx="158">
                  <c:v>0.59444768081697197</c:v>
                </c:pt>
                <c:pt idx="159">
                  <c:v>0.59965653272206698</c:v>
                </c:pt>
                <c:pt idx="160">
                  <c:v>0.60489507946278198</c:v>
                </c:pt>
                <c:pt idx="161">
                  <c:v>0.61016283231797797</c:v>
                </c:pt>
                <c:pt idx="162">
                  <c:v>0.61545929859501802</c:v>
                </c:pt>
                <c:pt idx="163">
                  <c:v>0.62078397893550996</c:v>
                </c:pt>
                <c:pt idx="164">
                  <c:v>0.62613636522109795</c:v>
                </c:pt>
                <c:pt idx="165">
                  <c:v>0.63151593896587099</c:v>
                </c:pt>
                <c:pt idx="166">
                  <c:v>0.63692217010198704</c:v>
                </c:pt>
                <c:pt idx="167">
                  <c:v>0.64235451608229199</c:v>
                </c:pt>
                <c:pt idx="168">
                  <c:v>0.64781242123808402</c:v>
                </c:pt>
                <c:pt idx="169">
                  <c:v>0.65329531634219196</c:v>
                </c:pt>
                <c:pt idx="170">
                  <c:v>0.65880261833743503</c:v>
                </c:pt>
                <c:pt idx="171">
                  <c:v>0.66433373019865505</c:v>
                </c:pt>
                <c:pt idx="172">
                  <c:v>0.66988804090312104</c:v>
                </c:pt>
                <c:pt idx="173">
                  <c:v>0.67546492548939496</c:v>
                </c:pt>
                <c:pt idx="174">
                  <c:v>0.681063745189039</c:v>
                </c:pt>
                <c:pt idx="175">
                  <c:v>0.68668384761889101</c:v>
                </c:pt>
                <c:pt idx="176">
                  <c:v>0.69232456702438205</c:v>
                </c:pt>
                <c:pt idx="177">
                  <c:v>0.69798522456638501</c:v>
                </c:pt>
                <c:pt idx="178">
                  <c:v>0.70366512864577302</c:v>
                </c:pt>
                <c:pt idx="179">
                  <c:v>0.70936357526111005</c:v>
                </c:pt>
                <c:pt idx="180">
                  <c:v>0.71507984839581995</c:v>
                </c:pt>
                <c:pt idx="181">
                  <c:v>0.72081322043195994</c:v>
                </c:pt>
                <c:pt idx="182">
                  <c:v>0.72656295258819104</c:v>
                </c:pt>
                <c:pt idx="183">
                  <c:v>0.73232829538001198</c:v>
                </c:pt>
                <c:pt idx="184">
                  <c:v>0.73810848910050297</c:v>
                </c:pt>
                <c:pt idx="185">
                  <c:v>0.74390276432015701</c:v>
                </c:pt>
                <c:pt idx="186">
                  <c:v>0.74971034240438095</c:v>
                </c:pt>
                <c:pt idx="187">
                  <c:v>0.75553043604748304</c:v>
                </c:pt>
                <c:pt idx="188">
                  <c:v>0.76136224982190603</c:v>
                </c:pt>
                <c:pt idx="189">
                  <c:v>0.76720498074160304</c:v>
                </c:pt>
                <c:pt idx="190">
                  <c:v>0.77305781883842595</c:v>
                </c:pt>
                <c:pt idx="191">
                  <c:v>0.77891994775041695</c:v>
                </c:pt>
                <c:pt idx="192">
                  <c:v>0.78479054532090298</c:v>
                </c:pt>
                <c:pt idx="193">
                  <c:v>0.79066878420730002</c:v>
                </c:pt>
                <c:pt idx="194">
                  <c:v>0.79655383249848999</c:v>
                </c:pt>
                <c:pt idx="195">
                  <c:v>0.80244485433963597</c:v>
                </c:pt>
                <c:pt idx="196">
                  <c:v>0.80834101056330798</c:v>
                </c:pt>
                <c:pt idx="197">
                  <c:v>0.81424145932572201</c:v>
                </c:pt>
                <c:pt idx="198">
                  <c:v>0.820145356746948</c:v>
                </c:pt>
                <c:pt idx="199">
                  <c:v>0.826051857553879</c:v>
                </c:pt>
                <c:pt idx="200">
                  <c:v>0.83196011572476103</c:v>
                </c:pt>
                <c:pt idx="201">
                  <c:v>0.83786928513409997</c:v>
                </c:pt>
                <c:pt idx="202">
                  <c:v>0.84377852019675303</c:v>
                </c:pt>
                <c:pt idx="203">
                  <c:v>0.84968697651001301</c:v>
                </c:pt>
                <c:pt idx="204">
                  <c:v>0.85559381149251701</c:v>
                </c:pt>
                <c:pt idx="205">
                  <c:v>0.86149818501882902</c:v>
                </c:pt>
                <c:pt idx="206">
                  <c:v>0.86739926004856005</c:v>
                </c:pt>
                <c:pt idx="207">
                  <c:v>0.87329620324893298</c:v>
                </c:pt>
                <c:pt idx="208">
                  <c:v>0.87918818560968104</c:v>
                </c:pt>
                <c:pt idx="209">
                  <c:v>0.885074383049265</c:v>
                </c:pt>
                <c:pt idx="210">
                  <c:v>0.89095397701135204</c:v>
                </c:pt>
                <c:pt idx="211">
                  <c:v>0.89682615505060304</c:v>
                </c:pt>
                <c:pt idx="212">
                  <c:v>0.9026901114068</c:v>
                </c:pt>
                <c:pt idx="213">
                  <c:v>0.90854504756639698</c:v>
                </c:pt>
                <c:pt idx="214">
                  <c:v>0.91439017281065005</c:v>
                </c:pt>
                <c:pt idx="215">
                  <c:v>0.92022470474947804</c:v>
                </c:pt>
                <c:pt idx="216">
                  <c:v>0.92604786984029597</c:v>
                </c:pt>
                <c:pt idx="217">
                  <c:v>0.93185890389108395</c:v>
                </c:pt>
                <c:pt idx="218">
                  <c:v>0.93765705254703102</c:v>
                </c:pt>
                <c:pt idx="219">
                  <c:v>0.943441571760123</c:v>
                </c:pt>
                <c:pt idx="220">
                  <c:v>0.94921172824112299</c:v>
                </c:pt>
                <c:pt idx="221">
                  <c:v>0.95496679989343902</c:v>
                </c:pt>
                <c:pt idx="222">
                  <c:v>0.96070607622841597</c:v>
                </c:pt>
                <c:pt idx="223">
                  <c:v>0.96642885876168105</c:v>
                </c:pt>
                <c:pt idx="224">
                  <c:v>0.972134461390183</c:v>
                </c:pt>
                <c:pt idx="225">
                  <c:v>0.97782221074967002</c:v>
                </c:pt>
                <c:pt idx="226">
                  <c:v>0.98349144655235599</c:v>
                </c:pt>
                <c:pt idx="227">
                  <c:v>0.98914152190461202</c:v>
                </c:pt>
                <c:pt idx="228">
                  <c:v>0.99477180360456297</c:v>
                </c:pt>
                <c:pt idx="229">
                  <c:v>1.0003816724195</c:v>
                </c:pt>
                <c:pt idx="230">
                  <c:v>1.00597052334311</c:v>
                </c:pt>
                <c:pt idx="231">
                  <c:v>1.01153776583254</c:v>
                </c:pt>
                <c:pt idx="232">
                  <c:v>1.01708282402531</c:v>
                </c:pt>
                <c:pt idx="233">
                  <c:v>1.0226051369362701</c:v>
                </c:pt>
                <c:pt idx="234">
                  <c:v>1.0281041586347499</c:v>
                </c:pt>
                <c:pt idx="235">
                  <c:v>1.03357935840189</c:v>
                </c:pt>
                <c:pt idx="236">
                  <c:v>1.0390302208686599</c:v>
                </c:pt>
                <c:pt idx="237">
                  <c:v>1.0444562461343501</c:v>
                </c:pt>
                <c:pt idx="238">
                  <c:v>1.0498569498658901</c:v>
                </c:pt>
                <c:pt idx="239">
                  <c:v>1.0552318633775499</c:v>
                </c:pt>
                <c:pt idx="240">
                  <c:v>1.06058053369033</c:v>
                </c:pt>
                <c:pt idx="241">
                  <c:v>1.0659025235687001</c:v>
                </c:pt>
                <c:pt idx="242">
                  <c:v>1.07119741152976</c:v>
                </c:pt>
                <c:pt idx="243">
                  <c:v>1.0764647918132799</c:v>
                </c:pt>
                <c:pt idx="244">
                  <c:v>1.0817042742877401</c:v>
                </c:pt>
                <c:pt idx="245">
                  <c:v>1.08691548423822</c:v>
                </c:pt>
                <c:pt idx="246">
                  <c:v>1.0920980619184699</c:v>
                </c:pt>
                <c:pt idx="247">
                  <c:v>1.0972516616124299</c:v>
                </c:pt>
                <c:pt idx="248">
                  <c:v>1.10237594965152</c:v>
                </c:pt>
                <c:pt idx="249">
                  <c:v>1.1074706001827499</c:v>
                </c:pt>
                <c:pt idx="250">
                  <c:v>1.11253528605916</c:v>
                </c:pt>
                <c:pt idx="251">
                  <c:v>1.11756965910408</c:v>
                </c:pt>
                <c:pt idx="252">
                  <c:v>1.12257330714541</c:v>
                </c:pt>
                <c:pt idx="253">
                  <c:v>1.1275456601164</c:v>
                </c:pt>
                <c:pt idx="254">
                  <c:v>1.1324857841743099</c:v>
                </c:pt>
                <c:pt idx="255">
                  <c:v>1.1373919289699199</c:v>
                </c:pt>
                <c:pt idx="256">
                  <c:v>1.14226052939043</c:v>
                </c:pt>
                <c:pt idx="257">
                  <c:v>1.1470839987674999</c:v>
                </c:pt>
                <c:pt idx="258">
                  <c:v>1.15184583866483</c:v>
                </c:pt>
                <c:pt idx="259">
                  <c:v>1.15650977892899</c:v>
                </c:pt>
                <c:pt idx="260">
                  <c:v>1.1609956212264401</c:v>
                </c:pt>
                <c:pt idx="261">
                  <c:v>1.16512547988934</c:v>
                </c:pt>
                <c:pt idx="262">
                  <c:v>1.16850438311244</c:v>
                </c:pt>
                <c:pt idx="263">
                  <c:v>1.1702570979935401</c:v>
                </c:pt>
                <c:pt idx="264">
                  <c:v>1.16845974739675</c:v>
                </c:pt>
                <c:pt idx="265">
                  <c:v>1.15897289038097</c:v>
                </c:pt>
                <c:pt idx="266">
                  <c:v>1.13333653498362</c:v>
                </c:pt>
                <c:pt idx="267">
                  <c:v>1.0762365965782601</c:v>
                </c:pt>
                <c:pt idx="268">
                  <c:v>0.96723141850494998</c:v>
                </c:pt>
                <c:pt idx="269">
                  <c:v>0.79891344048716295</c:v>
                </c:pt>
                <c:pt idx="270">
                  <c:v>0.61022257498191201</c:v>
                </c:pt>
                <c:pt idx="271">
                  <c:v>0.47560867145442398</c:v>
                </c:pt>
                <c:pt idx="272">
                  <c:v>0.42455839232835502</c:v>
                </c:pt>
                <c:pt idx="273">
                  <c:v>0.41618410993082899</c:v>
                </c:pt>
                <c:pt idx="274">
                  <c:v>0.41349266825834302</c:v>
                </c:pt>
                <c:pt idx="275">
                  <c:v>0.41019687136514299</c:v>
                </c:pt>
                <c:pt idx="276">
                  <c:v>0.40682749670465002</c:v>
                </c:pt>
                <c:pt idx="277">
                  <c:v>0.40346567977226799</c:v>
                </c:pt>
                <c:pt idx="278">
                  <c:v>0.400087279143791</c:v>
                </c:pt>
                <c:pt idx="279">
                  <c:v>0.39669163450091499</c:v>
                </c:pt>
                <c:pt idx="280">
                  <c:v>0.39327882126494701</c:v>
                </c:pt>
                <c:pt idx="281">
                  <c:v>0.38984786626947199</c:v>
                </c:pt>
                <c:pt idx="282">
                  <c:v>0.38639789001490699</c:v>
                </c:pt>
                <c:pt idx="283">
                  <c:v>0.38292799539545502</c:v>
                </c:pt>
                <c:pt idx="284">
                  <c:v>0.379437314204842</c:v>
                </c:pt>
                <c:pt idx="285">
                  <c:v>0.375925160141315</c:v>
                </c:pt>
                <c:pt idx="286">
                  <c:v>0.37239113199234902</c:v>
                </c:pt>
                <c:pt idx="287">
                  <c:v>0.36883515407643602</c:v>
                </c:pt>
                <c:pt idx="288">
                  <c:v>0.365257484243522</c:v>
                </c:pt>
                <c:pt idx="289">
                  <c:v>0.36165873917900798</c:v>
                </c:pt>
                <c:pt idx="290">
                  <c:v>0.35803996446819603</c:v>
                </c:pt>
                <c:pt idx="291">
                  <c:v>0.35440273196240402</c:v>
                </c:pt>
                <c:pt idx="292">
                  <c:v>0.35074922374788298</c:v>
                </c:pt>
                <c:pt idx="293">
                  <c:v>0.34708227622139698</c:v>
                </c:pt>
                <c:pt idx="294">
                  <c:v>0.34340538930810999</c:v>
                </c:pt>
                <c:pt idx="295">
                  <c:v>0.33972272360609501</c:v>
                </c:pt>
                <c:pt idx="296">
                  <c:v>0.33603909956458999</c:v>
                </c:pt>
                <c:pt idx="297">
                  <c:v>0.332359991441464</c:v>
                </c:pt>
                <c:pt idx="298">
                  <c:v>0.32869149715860801</c:v>
                </c:pt>
                <c:pt idx="299">
                  <c:v>0.32504027205194003</c:v>
                </c:pt>
                <c:pt idx="300">
                  <c:v>0.32141342991342498</c:v>
                </c:pt>
                <c:pt idx="301">
                  <c:v>0.31781842339871202</c:v>
                </c:pt>
                <c:pt idx="302">
                  <c:v>0.31426291272386803</c:v>
                </c:pt>
                <c:pt idx="303">
                  <c:v>0.31075462386083402</c:v>
                </c:pt>
                <c:pt idx="304">
                  <c:v>0.30730119468636302</c:v>
                </c:pt>
                <c:pt idx="305">
                  <c:v>0.30391001179159399</c:v>
                </c:pt>
                <c:pt idx="306">
                  <c:v>0.30058804649710802</c:v>
                </c:pt>
                <c:pt idx="307">
                  <c:v>0.29734170039650898</c:v>
                </c:pt>
                <c:pt idx="308">
                  <c:v>0.2941766680556</c:v>
                </c:pt>
                <c:pt idx="309">
                  <c:v>0.29109782093766201</c:v>
                </c:pt>
                <c:pt idx="310">
                  <c:v>0.288109115103243</c:v>
                </c:pt>
                <c:pt idx="311">
                  <c:v>0.28521352540293099</c:v>
                </c:pt>
                <c:pt idx="312">
                  <c:v>0.28241300868059099</c:v>
                </c:pt>
                <c:pt idx="313">
                  <c:v>0.27970849687979799</c:v>
                </c:pt>
                <c:pt idx="314">
                  <c:v>0.27709991864859501</c:v>
                </c:pt>
                <c:pt idx="315">
                  <c:v>0.27458624632830703</c:v>
                </c:pt>
                <c:pt idx="316">
                  <c:v>0.27216556450754398</c:v>
                </c:pt>
                <c:pt idx="317">
                  <c:v>0.26983515615746601</c:v>
                </c:pt>
                <c:pt idx="318">
                  <c:v>0.26759160221720302</c:v>
                </c:pt>
                <c:pt idx="319">
                  <c:v>0.26543089031693801</c:v>
                </c:pt>
                <c:pt idx="320">
                  <c:v>0.26334852835051298</c:v>
                </c:pt>
                <c:pt idx="321">
                  <c:v>0.26133965896133099</c:v>
                </c:pt>
                <c:pt idx="322">
                  <c:v>0.259399171565388</c:v>
                </c:pt>
                <c:pt idx="323">
                  <c:v>0.25752180911656303</c:v>
                </c:pt>
                <c:pt idx="324">
                  <c:v>0.25570226733936402</c:v>
                </c:pt>
                <c:pt idx="325">
                  <c:v>0.253935284636088</c:v>
                </c:pt>
                <c:pt idx="326">
                  <c:v>0.25221572135389497</c:v>
                </c:pt>
                <c:pt idx="327">
                  <c:v>0.250538627567233</c:v>
                </c:pt>
                <c:pt idx="328">
                  <c:v>0.248899298967587</c:v>
                </c:pt>
                <c:pt idx="329">
                  <c:v>0.24729332084439601</c:v>
                </c:pt>
                <c:pt idx="330">
                  <c:v>0.24571660049708599</c:v>
                </c:pt>
                <c:pt idx="331">
                  <c:v>0.24416538874646701</c:v>
                </c:pt>
                <c:pt idx="332">
                  <c:v>0.24263629151295299</c:v>
                </c:pt>
                <c:pt idx="333">
                  <c:v>0.241126272681745</c:v>
                </c:pt>
                <c:pt idx="334">
                  <c:v>0.239632649667023</c:v>
                </c:pt>
                <c:pt idx="335">
                  <c:v>0.238153083194349</c:v>
                </c:pt>
                <c:pt idx="336">
                  <c:v>0.23668556283707301</c:v>
                </c:pt>
                <c:pt idx="337">
                  <c:v>0.23522838974308699</c:v>
                </c:pt>
                <c:pt idx="338">
                  <c:v>0.23378015779019201</c:v>
                </c:pt>
                <c:pt idx="339">
                  <c:v>0.23233973408873901</c:v>
                </c:pt>
                <c:pt idx="340">
                  <c:v>0.23090623937836899</c:v>
                </c:pt>
                <c:pt idx="341">
                  <c:v>0.22947902840995399</c:v>
                </c:pt>
                <c:pt idx="342">
                  <c:v>0.22805767001597399</c:v>
                </c:pt>
                <c:pt idx="343">
                  <c:v>0.226641926154767</c:v>
                </c:pt>
                <c:pt idx="344">
                  <c:v>0.22523172904715899</c:v>
                </c:pt>
                <c:pt idx="345">
                  <c:v>0.22382715531570799</c:v>
                </c:pt>
                <c:pt idx="346">
                  <c:v>0.22242839631356601</c:v>
                </c:pt>
                <c:pt idx="347">
                  <c:v>0.221035723855525</c:v>
                </c:pt>
                <c:pt idx="348">
                  <c:v>0.21964945141115699</c:v>
                </c:pt>
                <c:pt idx="349">
                  <c:v>0.21826989081877901</c:v>
                </c:pt>
                <c:pt idx="350">
                  <c:v>0.21689730606069599</c:v>
                </c:pt>
                <c:pt idx="351">
                  <c:v>0.21553186497846</c:v>
                </c:pt>
                <c:pt idx="352">
                  <c:v>0.21417359216751999</c:v>
                </c:pt>
                <c:pt idx="353">
                  <c:v>0.21282232386355401</c:v>
                </c:pt>
                <c:pt idx="354">
                  <c:v>0.21147766981254901</c:v>
                </c:pt>
                <c:pt idx="355">
                  <c:v>0.210138981009107</c:v>
                </c:pt>
                <c:pt idx="356">
                  <c:v>0.20880533071082</c:v>
                </c:pt>
                <c:pt idx="357">
                  <c:v>0.20747550260918701</c:v>
                </c:pt>
                <c:pt idx="358">
                  <c:v>0.20614799864281799</c:v>
                </c:pt>
                <c:pt idx="359">
                  <c:v>0.204821050007547</c:v>
                </c:pt>
                <c:pt idx="360">
                  <c:v>0.20349265591683399</c:v>
                </c:pt>
                <c:pt idx="361">
                  <c:v>0.20216061288050399</c:v>
                </c:pt>
                <c:pt idx="362">
                  <c:v>0.200822586820813</c:v>
                </c:pt>
                <c:pt idx="363">
                  <c:v>0.199476147817337</c:v>
                </c:pt>
                <c:pt idx="364">
                  <c:v>0.19811888108870601</c:v>
                </c:pt>
                <c:pt idx="365">
                  <c:v>0.196748403182265</c:v>
                </c:pt>
                <c:pt idx="366">
                  <c:v>0.195362529094044</c:v>
                </c:pt>
                <c:pt idx="367">
                  <c:v>0.19395922609355701</c:v>
                </c:pt>
                <c:pt idx="368">
                  <c:v>0.192536881386728</c:v>
                </c:pt>
                <c:pt idx="369">
                  <c:v>0.19109410967077201</c:v>
                </c:pt>
                <c:pt idx="370">
                  <c:v>0.18963022240431199</c:v>
                </c:pt>
                <c:pt idx="371">
                  <c:v>0.18814472224718801</c:v>
                </c:pt>
                <c:pt idx="372">
                  <c:v>0.186638191092207</c:v>
                </c:pt>
                <c:pt idx="373">
                  <c:v>0.185111135771515</c:v>
                </c:pt>
                <c:pt idx="374">
                  <c:v>0.183565747906317</c:v>
                </c:pt>
                <c:pt idx="375">
                  <c:v>0.18200342820986401</c:v>
                </c:pt>
                <c:pt idx="376">
                  <c:v>0.180428344003458</c:v>
                </c:pt>
                <c:pt idx="377">
                  <c:v>0.17884229663891499</c:v>
                </c:pt>
                <c:pt idx="378">
                  <c:v>0.17725193273725401</c:v>
                </c:pt>
                <c:pt idx="379">
                  <c:v>0.175658333906342</c:v>
                </c:pt>
                <c:pt idx="380">
                  <c:v>0.17407153274229201</c:v>
                </c:pt>
                <c:pt idx="381">
                  <c:v>0.172489746105807</c:v>
                </c:pt>
                <c:pt idx="382">
                  <c:v>0.17092825000453199</c:v>
                </c:pt>
                <c:pt idx="383">
                  <c:v>0.169378542342105</c:v>
                </c:pt>
                <c:pt idx="384">
                  <c:v>0.167864989920404</c:v>
                </c:pt>
                <c:pt idx="385">
                  <c:v>0.16636557243098801</c:v>
                </c:pt>
                <c:pt idx="386">
                  <c:v>0.164921472663037</c:v>
                </c:pt>
                <c:pt idx="387">
                  <c:v>0.163485119948726</c:v>
                </c:pt>
                <c:pt idx="388">
                  <c:v>0.16212949642388699</c:v>
                </c:pt>
                <c:pt idx="389">
                  <c:v>0.16075994665051899</c:v>
                </c:pt>
                <c:pt idx="390">
                  <c:v>0.159509570454022</c:v>
                </c:pt>
                <c:pt idx="391">
                  <c:v>0.15819761799941001</c:v>
                </c:pt>
                <c:pt idx="392">
                  <c:v>0.15707001711921401</c:v>
                </c:pt>
                <c:pt idx="393">
                  <c:v>0.15578855213604401</c:v>
                </c:pt>
                <c:pt idx="394">
                  <c:v>0.15480945438604701</c:v>
                </c:pt>
                <c:pt idx="395">
                  <c:v>0.15350549691072099</c:v>
                </c:pt>
                <c:pt idx="396">
                  <c:v>0.15272334322240499</c:v>
                </c:pt>
                <c:pt idx="397">
                  <c:v>0.15130303640390899</c:v>
                </c:pt>
                <c:pt idx="398">
                  <c:v>0.1508152668004</c:v>
                </c:pt>
                <c:pt idx="399">
                  <c:v>0.149114237059391</c:v>
                </c:pt>
                <c:pt idx="400">
                  <c:v>0.149114237059391</c:v>
                </c:pt>
              </c:numCache>
            </c:numRef>
          </c:yVal>
          <c:smooth val="1"/>
        </c:ser>
        <c:ser>
          <c:idx val="1"/>
          <c:order val="1"/>
          <c:tx>
            <c:v>圧力の差分の値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COMPRE1d!$B$1:$B$401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COMPRE1d!$D$1:$D$401</c:f>
              <c:numCache>
                <c:formatCode>0.00E+00</c:formatCode>
                <c:ptCount val="401"/>
                <c:pt idx="0" formatCode="General">
                  <c:v>0</c:v>
                </c:pt>
                <c:pt idx="1">
                  <c:v>1.4130040332438201E-3</c:v>
                </c:pt>
                <c:pt idx="2">
                  <c:v>-1.0142736932013299E-2</c:v>
                </c:pt>
                <c:pt idx="3">
                  <c:v>-3.5354986309380902E-3</c:v>
                </c:pt>
                <c:pt idx="4">
                  <c:v>-7.55063205075804E-3</c:v>
                </c:pt>
                <c:pt idx="5">
                  <c:v>-5.3965050381513998E-3</c:v>
                </c:pt>
                <c:pt idx="6">
                  <c:v>-6.8099127507291702E-3</c:v>
                </c:pt>
                <c:pt idx="7">
                  <c:v>-6.1793453180605503E-3</c:v>
                </c:pt>
                <c:pt idx="8">
                  <c:v>-6.7190289761795002E-3</c:v>
                </c:pt>
                <c:pt idx="9">
                  <c:v>-6.5994746002344101E-3</c:v>
                </c:pt>
                <c:pt idx="10">
                  <c:v>-6.8555139304736197E-3</c:v>
                </c:pt>
                <c:pt idx="11">
                  <c:v>-6.9056626185556996E-3</c:v>
                </c:pt>
                <c:pt idx="12">
                  <c:v>-7.0746481830571096E-3</c:v>
                </c:pt>
                <c:pt idx="13">
                  <c:v>-7.1824357497895803E-3</c:v>
                </c:pt>
                <c:pt idx="14">
                  <c:v>-7.3282904297837202E-3</c:v>
                </c:pt>
                <c:pt idx="15">
                  <c:v>-7.4579732928012604E-3</c:v>
                </c:pt>
                <c:pt idx="16">
                  <c:v>-7.60104309079415E-3</c:v>
                </c:pt>
                <c:pt idx="17">
                  <c:v>-7.7416334529207299E-3</c:v>
                </c:pt>
                <c:pt idx="18">
                  <c:v>-7.8883346506892302E-3</c:v>
                </c:pt>
                <c:pt idx="19">
                  <c:v>-8.03666746756212E-3</c:v>
                </c:pt>
                <c:pt idx="20">
                  <c:v>-8.1890912856640002E-3</c:v>
                </c:pt>
                <c:pt idx="21">
                  <c:v>-8.3444131707612595E-3</c:v>
                </c:pt>
                <c:pt idx="22">
                  <c:v>-8.5033530994537403E-3</c:v>
                </c:pt>
                <c:pt idx="23">
                  <c:v>-8.6656413849880692E-3</c:v>
                </c:pt>
                <c:pt idx="24">
                  <c:v>-8.8315212611659605E-3</c:v>
                </c:pt>
                <c:pt idx="25">
                  <c:v>-9.0009770104259295E-3</c:v>
                </c:pt>
                <c:pt idx="26">
                  <c:v>-9.1741273272027309E-3</c:v>
                </c:pt>
                <c:pt idx="27">
                  <c:v>-9.3510261599468094E-3</c:v>
                </c:pt>
                <c:pt idx="28">
                  <c:v>-9.5317622507660703E-3</c:v>
                </c:pt>
                <c:pt idx="29">
                  <c:v>-9.7164090596574895E-3</c:v>
                </c:pt>
                <c:pt idx="30">
                  <c:v>-9.9050488247172993E-3</c:v>
                </c:pt>
                <c:pt idx="31">
                  <c:v>-1.0097760093335101E-2</c:v>
                </c:pt>
                <c:pt idx="32">
                  <c:v>-1.02946231754917E-2</c:v>
                </c:pt>
                <c:pt idx="33">
                  <c:v>-1.0495717175228301E-2</c:v>
                </c:pt>
                <c:pt idx="34">
                  <c:v>-1.0701121491723999E-2</c:v>
                </c:pt>
                <c:pt idx="35">
                  <c:v>-1.0910915780554401E-2</c:v>
                </c:pt>
                <c:pt idx="36">
                  <c:v>-1.11251813324845E-2</c:v>
                </c:pt>
                <c:pt idx="37">
                  <c:v>-1.1344002494515899E-2</c:v>
                </c:pt>
                <c:pt idx="38">
                  <c:v>-1.1567468666375799E-2</c:v>
                </c:pt>
                <c:pt idx="39">
                  <c:v>-1.1795676378397801E-2</c:v>
                </c:pt>
                <c:pt idx="40">
                  <c:v>-1.20287312928536E-2</c:v>
                </c:pt>
                <c:pt idx="41">
                  <c:v>-1.22667497090894E-2</c:v>
                </c:pt>
                <c:pt idx="42">
                  <c:v>-1.2509859219657599E-2</c:v>
                </c:pt>
                <c:pt idx="43">
                  <c:v>-1.2758198160808599E-2</c:v>
                </c:pt>
                <c:pt idx="44">
                  <c:v>-1.30119136174467E-2</c:v>
                </c:pt>
                <c:pt idx="45">
                  <c:v>-1.32711578962136E-2</c:v>
                </c:pt>
                <c:pt idx="46">
                  <c:v>-1.35360835873896E-2</c:v>
                </c:pt>
                <c:pt idx="47">
                  <c:v>-1.38068375577035E-2</c:v>
                </c:pt>
                <c:pt idx="48">
                  <c:v>-1.40835544236014E-2</c:v>
                </c:pt>
                <c:pt idx="49">
                  <c:v>-1.43663502061054E-2</c:v>
                </c:pt>
                <c:pt idx="50">
                  <c:v>-1.46553169335968E-2</c:v>
                </c:pt>
                <c:pt idx="51">
                  <c:v>-1.49505189123439E-2</c:v>
                </c:pt>
                <c:pt idx="52">
                  <c:v>-1.5251991222192901E-2</c:v>
                </c:pt>
                <c:pt idx="53">
                  <c:v>-1.55597407321968E-2</c:v>
                </c:pt>
                <c:pt idx="54">
                  <c:v>-1.58737496034623E-2</c:v>
                </c:pt>
                <c:pt idx="55">
                  <c:v>-1.6193980908625401E-2</c:v>
                </c:pt>
                <c:pt idx="56">
                  <c:v>-1.6520385714380401E-2</c:v>
                </c:pt>
                <c:pt idx="57">
                  <c:v>-1.6852910811395699E-2</c:v>
                </c:pt>
                <c:pt idx="58">
                  <c:v>-1.7191506289916898E-2</c:v>
                </c:pt>
                <c:pt idx="59">
                  <c:v>-1.7536132382148802E-2</c:v>
                </c:pt>
                <c:pt idx="60">
                  <c:v>-1.7886765418836201E-2</c:v>
                </c:pt>
                <c:pt idx="61">
                  <c:v>-1.8243403329656498E-2</c:v>
                </c:pt>
                <c:pt idx="62">
                  <c:v>-1.86060717690445E-2</c:v>
                </c:pt>
                <c:pt idx="63">
                  <c:v>-1.8974832556481001E-2</c:v>
                </c:pt>
                <c:pt idx="64">
                  <c:v>-1.9349796559125401E-2</c:v>
                </c:pt>
                <c:pt idx="65">
                  <c:v>-1.9731143302619301E-2</c:v>
                </c:pt>
                <c:pt idx="66">
                  <c:v>-2.0119149389979201E-2</c:v>
                </c:pt>
                <c:pt idx="67">
                  <c:v>-2.05142271993193E-2</c:v>
                </c:pt>
                <c:pt idx="68">
                  <c:v>-2.09169743366933E-2</c:v>
                </c:pt>
                <c:pt idx="69">
                  <c:v>-2.1328233025930399E-2</c:v>
                </c:pt>
                <c:pt idx="70">
                  <c:v>-2.1749157170010899E-2</c:v>
                </c:pt>
                <c:pt idx="71">
                  <c:v>-2.21812834184529E-2</c:v>
                </c:pt>
                <c:pt idx="72">
                  <c:v>-2.2626601439133899E-2</c:v>
                </c:pt>
                <c:pt idx="73">
                  <c:v>-2.3087617904325099E-2</c:v>
                </c:pt>
                <c:pt idx="74">
                  <c:v>-2.3567408574721199E-2</c:v>
                </c:pt>
                <c:pt idx="75">
                  <c:v>-2.4069653318204501E-2</c:v>
                </c:pt>
                <c:pt idx="76">
                  <c:v>-2.45986498625855E-2</c:v>
                </c:pt>
                <c:pt idx="77">
                  <c:v>-2.5159303435604002E-2</c:v>
                </c:pt>
                <c:pt idx="78">
                  <c:v>-2.5757091066252E-2</c:v>
                </c:pt>
                <c:pt idx="79">
                  <c:v>-2.63980011049414E-2</c:v>
                </c:pt>
                <c:pt idx="80">
                  <c:v>-2.7088450367856901E-2</c:v>
                </c:pt>
                <c:pt idx="81">
                  <c:v>-2.78351830888795E-2</c:v>
                </c:pt>
                <c:pt idx="82">
                  <c:v>-2.8645157360330999E-2</c:v>
                </c:pt>
                <c:pt idx="83">
                  <c:v>-2.95254256744941E-2</c:v>
                </c:pt>
                <c:pt idx="84">
                  <c:v>-3.0483016257145501E-2</c:v>
                </c:pt>
                <c:pt idx="85">
                  <c:v>-3.1524820970820697E-2</c:v>
                </c:pt>
                <c:pt idx="86">
                  <c:v>-3.2657493806105803E-2</c:v>
                </c:pt>
                <c:pt idx="87">
                  <c:v>-3.3887361885091498E-2</c:v>
                </c:pt>
                <c:pt idx="88">
                  <c:v>-3.5220349252023601E-2</c:v>
                </c:pt>
                <c:pt idx="89">
                  <c:v>-3.6661913285907101E-2</c:v>
                </c:pt>
                <c:pt idx="90">
                  <c:v>-3.8216994665991801E-2</c:v>
                </c:pt>
                <c:pt idx="91">
                  <c:v>-3.98899839161867E-2</c:v>
                </c:pt>
                <c:pt idx="92">
                  <c:v>-4.16847090377351E-2</c:v>
                </c:pt>
                <c:pt idx="93">
                  <c:v>-4.3604447096858803E-2</c:v>
                </c:pt>
                <c:pt idx="94">
                  <c:v>-4.5651955120378E-2</c:v>
                </c:pt>
                <c:pt idx="95">
                  <c:v>-4.7829500385569199E-2</c:v>
                </c:pt>
                <c:pt idx="96">
                  <c:v>-5.0138847427528499E-2</c:v>
                </c:pt>
                <c:pt idx="97">
                  <c:v>-5.25811322877833E-2</c:v>
                </c:pt>
                <c:pt idx="98">
                  <c:v>-5.5156530730560697E-2</c:v>
                </c:pt>
                <c:pt idx="99">
                  <c:v>-5.7863616314268299E-2</c:v>
                </c:pt>
                <c:pt idx="100">
                  <c:v>-6.0698317308842599E-2</c:v>
                </c:pt>
                <c:pt idx="101">
                  <c:v>-6.3652427541356901E-2</c:v>
                </c:pt>
                <c:pt idx="102">
                  <c:v>-6.6711708914580295E-2</c:v>
                </c:pt>
                <c:pt idx="103">
                  <c:v>-6.9853737368794605E-2</c:v>
                </c:pt>
                <c:pt idx="104">
                  <c:v>-7.3045773364112304E-2</c:v>
                </c:pt>
                <c:pt idx="105">
                  <c:v>-7.62430557759841E-2</c:v>
                </c:pt>
                <c:pt idx="106">
                  <c:v>-7.9387990286301904E-2</c:v>
                </c:pt>
                <c:pt idx="107">
                  <c:v>-8.2410695319402996E-2</c:v>
                </c:pt>
                <c:pt idx="108">
                  <c:v>-8.5231255144153001E-2</c:v>
                </c:pt>
                <c:pt idx="109">
                  <c:v>-8.7763806170223599E-2</c:v>
                </c:pt>
                <c:pt idx="110">
                  <c:v>-8.9922272924103E-2</c:v>
                </c:pt>
                <c:pt idx="111">
                  <c:v>-9.1627229748327904E-2</c:v>
                </c:pt>
                <c:pt idx="112">
                  <c:v>-9.2813070376817103E-2</c:v>
                </c:pt>
                <c:pt idx="113">
                  <c:v>-9.3434500915276303E-2</c:v>
                </c:pt>
                <c:pt idx="114">
                  <c:v>-9.3471391021786795E-2</c:v>
                </c:pt>
                <c:pt idx="115">
                  <c:v>-9.2931237135932501E-2</c:v>
                </c:pt>
                <c:pt idx="116">
                  <c:v>-9.1848869781518197E-2</c:v>
                </c:pt>
                <c:pt idx="117">
                  <c:v>-9.0283488074908699E-2</c:v>
                </c:pt>
                <c:pt idx="118">
                  <c:v>-8.8313522878388104E-2</c:v>
                </c:pt>
                <c:pt idx="119">
                  <c:v>-8.6030123343644696E-2</c:v>
                </c:pt>
                <c:pt idx="120">
                  <c:v>-8.3530178102057998E-2</c:v>
                </c:pt>
                <c:pt idx="121">
                  <c:v>-8.0909721381563604E-2</c:v>
                </c:pt>
                <c:pt idx="122">
                  <c:v>-7.8258378637589901E-2</c:v>
                </c:pt>
                <c:pt idx="123">
                  <c:v>-7.56552419659689E-2</c:v>
                </c:pt>
                <c:pt idx="124">
                  <c:v>-7.3166299082813593E-2</c:v>
                </c:pt>
                <c:pt idx="125">
                  <c:v>-7.0843320651029495E-2</c:v>
                </c:pt>
                <c:pt idx="126">
                  <c:v>-6.8723964600542795E-2</c:v>
                </c:pt>
                <c:pt idx="127">
                  <c:v>-6.68327856033607E-2</c:v>
                </c:pt>
                <c:pt idx="128">
                  <c:v>-6.5182830225481797E-2</c:v>
                </c:pt>
                <c:pt idx="129">
                  <c:v>-6.3777533525601199E-2</c:v>
                </c:pt>
                <c:pt idx="130">
                  <c:v>-6.2612690765092197E-2</c:v>
                </c:pt>
                <c:pt idx="131">
                  <c:v>-6.1678342070350702E-2</c:v>
                </c:pt>
                <c:pt idx="132">
                  <c:v>-6.0960467396172099E-2</c:v>
                </c:pt>
                <c:pt idx="133">
                  <c:v>-6.04424381564065E-2</c:v>
                </c:pt>
                <c:pt idx="134">
                  <c:v>-6.01062085298322E-2</c:v>
                </c:pt>
                <c:pt idx="135">
                  <c:v>-5.9933254351239203E-2</c:v>
                </c:pt>
                <c:pt idx="136">
                  <c:v>-5.9905282592510399E-2</c:v>
                </c:pt>
                <c:pt idx="137">
                  <c:v>-6.0004742074943801E-2</c:v>
                </c:pt>
                <c:pt idx="138">
                  <c:v>-6.0215168473524899E-2</c:v>
                </c:pt>
                <c:pt idx="139">
                  <c:v>-6.0521395743136697E-2</c:v>
                </c:pt>
                <c:pt idx="140">
                  <c:v>-6.0909663238682202E-2</c:v>
                </c:pt>
                <c:pt idx="141">
                  <c:v>-6.1367644022698897E-2</c:v>
                </c:pt>
                <c:pt idx="142">
                  <c:v>-6.1884415811872998E-2</c:v>
                </c:pt>
                <c:pt idx="143">
                  <c:v>-6.2450392109179E-2</c:v>
                </c:pt>
                <c:pt idx="144">
                  <c:v>-6.3057227518169806E-2</c:v>
                </c:pt>
                <c:pt idx="145">
                  <c:v>-6.3697708134533307E-2</c:v>
                </c:pt>
                <c:pt idx="146">
                  <c:v>-6.4365635280990693E-2</c:v>
                </c:pt>
                <c:pt idx="147">
                  <c:v>-6.5055708673673607E-2</c:v>
                </c:pt>
                <c:pt idx="148">
                  <c:v>-6.5763413339343005E-2</c:v>
                </c:pt>
                <c:pt idx="149">
                  <c:v>-6.6484913193156095E-2</c:v>
                </c:pt>
                <c:pt idx="150">
                  <c:v>-6.7216953083939796E-2</c:v>
                </c:pt>
                <c:pt idx="151">
                  <c:v>-6.7956770270130695E-2</c:v>
                </c:pt>
                <c:pt idx="152">
                  <c:v>-6.8702015658844803E-2</c:v>
                </c:pt>
                <c:pt idx="153">
                  <c:v>-6.9450684684505201E-2</c:v>
                </c:pt>
                <c:pt idx="154">
                  <c:v>-7.02010573877557E-2</c:v>
                </c:pt>
                <c:pt idx="155">
                  <c:v>-7.09516470502803E-2</c:v>
                </c:pt>
                <c:pt idx="156">
                  <c:v>-7.1701156621712198E-2</c:v>
                </c:pt>
                <c:pt idx="157">
                  <c:v>-7.2448442119963902E-2</c:v>
                </c:pt>
                <c:pt idx="158">
                  <c:v>-7.3192482180101201E-2</c:v>
                </c:pt>
                <c:pt idx="159">
                  <c:v>-7.3932352953438293E-2</c:v>
                </c:pt>
                <c:pt idx="160">
                  <c:v>-7.4667207607844302E-2</c:v>
                </c:pt>
                <c:pt idx="161">
                  <c:v>-7.5396259743118504E-2</c:v>
                </c:pt>
                <c:pt idx="162">
                  <c:v>-7.6118770105903094E-2</c:v>
                </c:pt>
                <c:pt idx="163">
                  <c:v>-7.6834036060420302E-2</c:v>
                </c:pt>
                <c:pt idx="164">
                  <c:v>-7.7541383341896003E-2</c:v>
                </c:pt>
                <c:pt idx="165">
                  <c:v>-7.8240159686850205E-2</c:v>
                </c:pt>
                <c:pt idx="166">
                  <c:v>-7.8929729995367404E-2</c:v>
                </c:pt>
                <c:pt idx="167">
                  <c:v>-7.9609472735694103E-2</c:v>
                </c:pt>
                <c:pt idx="168">
                  <c:v>-8.0278777350381497E-2</c:v>
                </c:pt>
                <c:pt idx="169">
                  <c:v>-8.0937042464927306E-2</c:v>
                </c:pt>
                <c:pt idx="170">
                  <c:v>-8.1583674735826103E-2</c:v>
                </c:pt>
                <c:pt idx="171">
                  <c:v>-8.2218088205691597E-2</c:v>
                </c:pt>
                <c:pt idx="172">
                  <c:v>-8.2839704057955696E-2</c:v>
                </c:pt>
                <c:pt idx="173">
                  <c:v>-8.3447950684450503E-2</c:v>
                </c:pt>
                <c:pt idx="174">
                  <c:v>-8.4042263996564101E-2</c:v>
                </c:pt>
                <c:pt idx="175">
                  <c:v>-8.4622087924481407E-2</c:v>
                </c:pt>
                <c:pt idx="176">
                  <c:v>-8.5186875059857295E-2</c:v>
                </c:pt>
                <c:pt idx="177">
                  <c:v>-8.5736087406595607E-2</c:v>
                </c:pt>
                <c:pt idx="178">
                  <c:v>-8.6269197211403095E-2</c:v>
                </c:pt>
                <c:pt idx="179">
                  <c:v>-8.6785687851455198E-2</c:v>
                </c:pt>
                <c:pt idx="180">
                  <c:v>-8.7285054760970204E-2</c:v>
                </c:pt>
                <c:pt idx="181">
                  <c:v>-8.7766806381915696E-2</c:v>
                </c:pt>
                <c:pt idx="182">
                  <c:v>-8.8230465126853605E-2</c:v>
                </c:pt>
                <c:pt idx="183">
                  <c:v>-8.8675568343806299E-2</c:v>
                </c:pt>
                <c:pt idx="184">
                  <c:v>-8.9101669274848694E-2</c:v>
                </c:pt>
                <c:pt idx="185">
                  <c:v>-8.9508338001043505E-2</c:v>
                </c:pt>
                <c:pt idx="186">
                  <c:v>-8.9895162367496506E-2</c:v>
                </c:pt>
                <c:pt idx="187">
                  <c:v>-9.0261748882875303E-2</c:v>
                </c:pt>
                <c:pt idx="188">
                  <c:v>-9.0607723588301506E-2</c:v>
                </c:pt>
                <c:pt idx="189">
                  <c:v>-9.0932732891172999E-2</c:v>
                </c:pt>
                <c:pt idx="190">
                  <c:v>-9.1236444359563795E-2</c:v>
                </c:pt>
                <c:pt idx="191">
                  <c:v>-9.1518547473486797E-2</c:v>
                </c:pt>
                <c:pt idx="192">
                  <c:v>-9.1778754329566004E-2</c:v>
                </c:pt>
                <c:pt idx="193">
                  <c:v>-9.2016800295956894E-2</c:v>
                </c:pt>
                <c:pt idx="194">
                  <c:v>-9.2232444614565104E-2</c:v>
                </c:pt>
                <c:pt idx="195">
                  <c:v>-9.2425470948114596E-2</c:v>
                </c:pt>
                <c:pt idx="196">
                  <c:v>-9.2595687869736099E-2</c:v>
                </c:pt>
                <c:pt idx="197">
                  <c:v>-9.2742929293109705E-2</c:v>
                </c:pt>
                <c:pt idx="198">
                  <c:v>-9.2867054841341806E-2</c:v>
                </c:pt>
                <c:pt idx="199">
                  <c:v>-9.2967950153104204E-2</c:v>
                </c:pt>
                <c:pt idx="200">
                  <c:v>-9.3045527124903701E-2</c:v>
                </c:pt>
                <c:pt idx="201">
                  <c:v>-9.3099724088394203E-2</c:v>
                </c:pt>
                <c:pt idx="202">
                  <c:v>-9.3130505922155396E-2</c:v>
                </c:pt>
                <c:pt idx="203">
                  <c:v>-9.3137864097503603E-2</c:v>
                </c:pt>
                <c:pt idx="204">
                  <c:v>-9.3121816658133294E-2</c:v>
                </c:pt>
                <c:pt idx="205">
                  <c:v>-9.3082408133881606E-2</c:v>
                </c:pt>
                <c:pt idx="206">
                  <c:v>-9.3019709389056696E-2</c:v>
                </c:pt>
                <c:pt idx="207">
                  <c:v>-9.29338174059883E-2</c:v>
                </c:pt>
                <c:pt idx="208">
                  <c:v>-9.2824855004926904E-2</c:v>
                </c:pt>
                <c:pt idx="209">
                  <c:v>-9.2692970501638203E-2</c:v>
                </c:pt>
                <c:pt idx="210">
                  <c:v>-9.2538337304233706E-2</c:v>
                </c:pt>
                <c:pt idx="211">
                  <c:v>-9.2361153451064396E-2</c:v>
                </c:pt>
                <c:pt idx="212">
                  <c:v>-9.2161641091768401E-2</c:v>
                </c:pt>
                <c:pt idx="213">
                  <c:v>-9.1940045913780993E-2</c:v>
                </c:pt>
                <c:pt idx="214">
                  <c:v>-9.1696636516815394E-2</c:v>
                </c:pt>
                <c:pt idx="215">
                  <c:v>-9.1431703737941294E-2</c:v>
                </c:pt>
                <c:pt idx="216">
                  <c:v>-9.1145559930104703E-2</c:v>
                </c:pt>
                <c:pt idx="217">
                  <c:v>-9.0838538197125798E-2</c:v>
                </c:pt>
                <c:pt idx="218">
                  <c:v>-9.05109915882263E-2</c:v>
                </c:pt>
                <c:pt idx="219">
                  <c:v>-9.0163292255387106E-2</c:v>
                </c:pt>
                <c:pt idx="220">
                  <c:v>-8.9795830576853905E-2</c:v>
                </c:pt>
                <c:pt idx="221">
                  <c:v>-8.9409014250139099E-2</c:v>
                </c:pt>
                <c:pt idx="222">
                  <c:v>-8.9003267358061897E-2</c:v>
                </c:pt>
                <c:pt idx="223">
                  <c:v>-8.8579029411325699E-2</c:v>
                </c:pt>
                <c:pt idx="224">
                  <c:v>-8.8136754371214696E-2</c:v>
                </c:pt>
                <c:pt idx="225">
                  <c:v>-8.7676909655883706E-2</c:v>
                </c:pt>
                <c:pt idx="226">
                  <c:v>-8.7199975133812793E-2</c:v>
                </c:pt>
                <c:pt idx="227">
                  <c:v>-8.6706442107944204E-2</c:v>
                </c:pt>
                <c:pt idx="228">
                  <c:v>-8.6196812293902095E-2</c:v>
                </c:pt>
                <c:pt idx="229">
                  <c:v>-8.5671596795740296E-2</c:v>
                </c:pt>
                <c:pt idx="230">
                  <c:v>-8.5131315082381601E-2</c:v>
                </c:pt>
                <c:pt idx="231">
                  <c:v>-8.4576493968027702E-2</c:v>
                </c:pt>
                <c:pt idx="232">
                  <c:v>-8.4007666599572803E-2</c:v>
                </c:pt>
                <c:pt idx="233">
                  <c:v>-8.3425371453823602E-2</c:v>
                </c:pt>
                <c:pt idx="234">
                  <c:v>-8.2830151347307798E-2</c:v>
                </c:pt>
                <c:pt idx="235">
                  <c:v>-8.2222552461015397E-2</c:v>
                </c:pt>
                <c:pt idx="236">
                  <c:v>-8.1603123382166104E-2</c:v>
                </c:pt>
                <c:pt idx="237">
                  <c:v>-8.0972414164308795E-2</c:v>
                </c:pt>
                <c:pt idx="238">
                  <c:v>-8.0330975405611793E-2</c:v>
                </c:pt>
                <c:pt idx="239">
                  <c:v>-7.9679357342807497E-2</c:v>
                </c:pt>
                <c:pt idx="240">
                  <c:v>-7.9018108952910004E-2</c:v>
                </c:pt>
                <c:pt idx="241">
                  <c:v>-7.8347777043454206E-2</c:v>
                </c:pt>
                <c:pt idx="242">
                  <c:v>-7.7668905288655402E-2</c:v>
                </c:pt>
                <c:pt idx="243">
                  <c:v>-7.6982033118872598E-2</c:v>
                </c:pt>
                <c:pt idx="244">
                  <c:v>-7.6287694263583603E-2</c:v>
                </c:pt>
                <c:pt idx="245">
                  <c:v>-7.5586414519198397E-2</c:v>
                </c:pt>
                <c:pt idx="246">
                  <c:v>-7.4878707820216703E-2</c:v>
                </c:pt>
                <c:pt idx="247">
                  <c:v>-7.4165068629915301E-2</c:v>
                </c:pt>
                <c:pt idx="248">
                  <c:v>-7.3445956370470897E-2</c:v>
                </c:pt>
                <c:pt idx="249">
                  <c:v>-7.27217626355042E-2</c:v>
                </c:pt>
                <c:pt idx="250">
                  <c:v>-7.1992741114074402E-2</c:v>
                </c:pt>
                <c:pt idx="251">
                  <c:v>-7.1258856598467105E-2</c:v>
                </c:pt>
                <c:pt idx="252">
                  <c:v>-7.0519458004374203E-2</c:v>
                </c:pt>
                <c:pt idx="253">
                  <c:v>-6.9772567708141095E-2</c:v>
                </c:pt>
                <c:pt idx="254">
                  <c:v>-6.9013332334372998E-2</c:v>
                </c:pt>
                <c:pt idx="255">
                  <c:v>-6.8230636363512495E-2</c:v>
                </c:pt>
                <c:pt idx="256">
                  <c:v>-6.7399680923720104E-2</c:v>
                </c:pt>
                <c:pt idx="257">
                  <c:v>-6.6465680802131E-2</c:v>
                </c:pt>
                <c:pt idx="258">
                  <c:v>-6.5307969295537394E-2</c:v>
                </c:pt>
                <c:pt idx="259">
                  <c:v>-6.3660816159135894E-2</c:v>
                </c:pt>
                <c:pt idx="260">
                  <c:v>-6.0938558342920598E-2</c:v>
                </c:pt>
                <c:pt idx="261">
                  <c:v>-5.5849607666494099E-2</c:v>
                </c:pt>
                <c:pt idx="262">
                  <c:v>-4.5548002420320297E-2</c:v>
                </c:pt>
                <c:pt idx="263">
                  <c:v>-2.3791666910657899E-2</c:v>
                </c:pt>
                <c:pt idx="264">
                  <c:v>2.2929178928119399E-2</c:v>
                </c:pt>
                <c:pt idx="265" formatCode="General">
                  <c:v>0.12289253421103701</c:v>
                </c:pt>
                <c:pt idx="266" formatCode="General">
                  <c:v>0.33062515603238102</c:v>
                </c:pt>
                <c:pt idx="267" formatCode="General">
                  <c:v>0.73084501424561199</c:v>
                </c:pt>
                <c:pt idx="268" formatCode="General">
                  <c:v>1.37934580943885</c:v>
                </c:pt>
                <c:pt idx="269" formatCode="General">
                  <c:v>2.0826071642480102</c:v>
                </c:pt>
                <c:pt idx="270" formatCode="General">
                  <c:v>2.2201404979390502</c:v>
                </c:pt>
                <c:pt idx="271" formatCode="General">
                  <c:v>1.43639612608083</c:v>
                </c:pt>
                <c:pt idx="272" formatCode="General">
                  <c:v>0.46699643885053499</c:v>
                </c:pt>
                <c:pt idx="273">
                  <c:v>5.3457239403259603E-2</c:v>
                </c:pt>
                <c:pt idx="274">
                  <c:v>8.62831360415953E-3</c:v>
                </c:pt>
                <c:pt idx="275">
                  <c:v>1.45416756310411E-2</c:v>
                </c:pt>
                <c:pt idx="276">
                  <c:v>1.50825008794442E-2</c:v>
                </c:pt>
                <c:pt idx="277">
                  <c:v>1.51220164119966E-2</c:v>
                </c:pt>
                <c:pt idx="278">
                  <c:v>1.5386134112241601E-2</c:v>
                </c:pt>
                <c:pt idx="279">
                  <c:v>1.5665553369688601E-2</c:v>
                </c:pt>
                <c:pt idx="280">
                  <c:v>1.5965783523300501E-2</c:v>
                </c:pt>
                <c:pt idx="281">
                  <c:v>1.62949652729612E-2</c:v>
                </c:pt>
                <c:pt idx="282">
                  <c:v>1.66497150810388E-2</c:v>
                </c:pt>
                <c:pt idx="283">
                  <c:v>1.7027304896726599E-2</c:v>
                </c:pt>
                <c:pt idx="284">
                  <c:v>1.74253456227546E-2</c:v>
                </c:pt>
                <c:pt idx="285">
                  <c:v>1.78412751682171E-2</c:v>
                </c:pt>
                <c:pt idx="286">
                  <c:v>1.8271675152599798E-2</c:v>
                </c:pt>
                <c:pt idx="287">
                  <c:v>1.87114160327191E-2</c:v>
                </c:pt>
                <c:pt idx="288">
                  <c:v>1.9153456663397302E-2</c:v>
                </c:pt>
                <c:pt idx="289">
                  <c:v>1.9589329646693601E-2</c:v>
                </c:pt>
                <c:pt idx="290">
                  <c:v>2.00097687874361E-2</c:v>
                </c:pt>
                <c:pt idx="291">
                  <c:v>2.04049684056541E-2</c:v>
                </c:pt>
                <c:pt idx="292">
                  <c:v>2.07644129301074E-2</c:v>
                </c:pt>
                <c:pt idx="293">
                  <c:v>2.1076636245031099E-2</c:v>
                </c:pt>
                <c:pt idx="294">
                  <c:v>2.1329299357414299E-2</c:v>
                </c:pt>
                <c:pt idx="295">
                  <c:v>2.15096580883836E-2</c:v>
                </c:pt>
                <c:pt idx="296">
                  <c:v>2.16051792157703E-2</c:v>
                </c:pt>
                <c:pt idx="297">
                  <c:v>2.1604030252939201E-2</c:v>
                </c:pt>
                <c:pt idx="298">
                  <c:v>2.1495379836744401E-2</c:v>
                </c:pt>
                <c:pt idx="299">
                  <c:v>2.1269651001909001E-2</c:v>
                </c:pt>
                <c:pt idx="300">
                  <c:v>2.0918879062255601E-2</c:v>
                </c:pt>
                <c:pt idx="301">
                  <c:v>2.04371760292031E-2</c:v>
                </c:pt>
                <c:pt idx="302">
                  <c:v>1.9821171890695599E-2</c:v>
                </c:pt>
                <c:pt idx="303">
                  <c:v>1.9070307121472199E-2</c:v>
                </c:pt>
                <c:pt idx="304">
                  <c:v>1.8186951217276998E-2</c:v>
                </c:pt>
                <c:pt idx="305">
                  <c:v>1.7176400506425899E-2</c:v>
                </c:pt>
                <c:pt idx="306">
                  <c:v>1.6046802263232501E-2</c:v>
                </c:pt>
                <c:pt idx="307">
                  <c:v>1.4808999054612901E-2</c:v>
                </c:pt>
                <c:pt idx="308">
                  <c:v>1.34762596521206E-2</c:v>
                </c:pt>
                <c:pt idx="309">
                  <c:v>1.20638861279878E-2</c:v>
                </c:pt>
                <c:pt idx="310">
                  <c:v>1.0588728103806899E-2</c:v>
                </c:pt>
                <c:pt idx="311">
                  <c:v>9.0686534879720199E-3</c:v>
                </c:pt>
                <c:pt idx="312">
                  <c:v>7.5220138033829497E-3</c:v>
                </c:pt>
                <c:pt idx="313">
                  <c:v>5.9671238797438702E-3</c:v>
                </c:pt>
                <c:pt idx="314">
                  <c:v>4.4217695322867996E-3</c:v>
                </c:pt>
                <c:pt idx="315">
                  <c:v>2.9027612391938598E-3</c:v>
                </c:pt>
                <c:pt idx="316">
                  <c:v>1.42555405019455E-3</c:v>
                </c:pt>
                <c:pt idx="317">
                  <c:v>3.9476572710921801E-6</c:v>
                </c:pt>
                <c:pt idx="318">
                  <c:v>-1.3501298075967001E-3</c:v>
                </c:pt>
                <c:pt idx="319">
                  <c:v>-2.6267580960595499E-3</c:v>
                </c:pt>
                <c:pt idx="320">
                  <c:v>-3.8180876992160899E-3</c:v>
                </c:pt>
                <c:pt idx="321">
                  <c:v>-4.9183361286355802E-3</c:v>
                </c:pt>
                <c:pt idx="322">
                  <c:v>-5.9237255495238001E-3</c:v>
                </c:pt>
                <c:pt idx="323">
                  <c:v>-6.8323712804634999E-3</c:v>
                </c:pt>
                <c:pt idx="324">
                  <c:v>-7.6441315080735296E-3</c:v>
                </c:pt>
                <c:pt idx="325">
                  <c:v>-8.3604281059115604E-3</c:v>
                </c:pt>
                <c:pt idx="326">
                  <c:v>-8.9840472861059707E-3</c:v>
                </c:pt>
                <c:pt idx="327">
                  <c:v>-9.5189277032926706E-3</c:v>
                </c:pt>
                <c:pt idx="328">
                  <c:v>-9.9699427846652207E-3</c:v>
                </c:pt>
                <c:pt idx="329">
                  <c:v>-1.03426832736284E-2</c:v>
                </c:pt>
                <c:pt idx="330">
                  <c:v>-1.0643245093567601E-2</c:v>
                </c:pt>
                <c:pt idx="331">
                  <c:v>-1.0878026702697099E-2</c:v>
                </c:pt>
                <c:pt idx="332">
                  <c:v>-1.10535392705523E-2</c:v>
                </c:pt>
                <c:pt idx="333">
                  <c:v>-1.1176232315807199E-2</c:v>
                </c:pt>
                <c:pt idx="334">
                  <c:v>-1.12523369360158E-2</c:v>
                </c:pt>
                <c:pt idx="335">
                  <c:v>-1.1287728385255999E-2</c:v>
                </c:pt>
                <c:pt idx="336">
                  <c:v>-1.1287809585283699E-2</c:v>
                </c:pt>
                <c:pt idx="337">
                  <c:v>-1.12574170896978E-2</c:v>
                </c:pt>
                <c:pt idx="338">
                  <c:v>-1.1200751148897599E-2</c:v>
                </c:pt>
                <c:pt idx="339">
                  <c:v>-1.11213315265712E-2</c:v>
                </c:pt>
                <c:pt idx="340">
                  <c:v>-1.1021980756179999E-2</c:v>
                </c:pt>
                <c:pt idx="341">
                  <c:v>-1.0904835989564401E-2</c:v>
                </c:pt>
                <c:pt idx="342">
                  <c:v>-1.07713900262716E-2</c:v>
                </c:pt>
                <c:pt idx="343">
                  <c:v>-1.0622560460810501E-2</c:v>
                </c:pt>
                <c:pt idx="344">
                  <c:v>-1.04587846605858E-2</c:v>
                </c:pt>
                <c:pt idx="345">
                  <c:v>-1.02801354358043E-2</c:v>
                </c:pt>
                <c:pt idx="346">
                  <c:v>-1.00864512786657E-2</c:v>
                </c:pt>
                <c:pt idx="347">
                  <c:v>-9.8774714544656202E-3</c:v>
                </c:pt>
                <c:pt idx="348">
                  <c:v>-9.6529674706636402E-3</c:v>
                </c:pt>
                <c:pt idx="349">
                  <c:v>-9.4128583504779501E-3</c:v>
                </c:pt>
                <c:pt idx="350">
                  <c:v>-9.1573033899136607E-3</c:v>
                </c:pt>
                <c:pt idx="351">
                  <c:v>-8.88675986376866E-3</c:v>
                </c:pt>
                <c:pt idx="352">
                  <c:v>-8.6020080639046502E-3</c:v>
                </c:pt>
                <c:pt idx="353">
                  <c:v>-8.3041320651542593E-3</c:v>
                </c:pt>
                <c:pt idx="354">
                  <c:v>-7.9944746103654801E-3</c:v>
                </c:pt>
                <c:pt idx="355">
                  <c:v>-7.6745499913521203E-3</c:v>
                </c:pt>
                <c:pt idx="356">
                  <c:v>-7.34595839853715E-3</c:v>
                </c:pt>
                <c:pt idx="357">
                  <c:v>-7.0102643697010003E-3</c:v>
                </c:pt>
                <c:pt idx="358">
                  <c:v>-6.6689250007980804E-3</c:v>
                </c:pt>
                <c:pt idx="359">
                  <c:v>-6.3231737416000701E-3</c:v>
                </c:pt>
                <c:pt idx="360">
                  <c:v>-5.9740275776342701E-3</c:v>
                </c:pt>
                <c:pt idx="361">
                  <c:v>-5.62219578485586E-3</c:v>
                </c:pt>
                <c:pt idx="362">
                  <c:v>-5.2682324944896804E-3</c:v>
                </c:pt>
                <c:pt idx="363">
                  <c:v>-4.9124397905423896E-3</c:v>
                </c:pt>
                <c:pt idx="364">
                  <c:v>-4.5552413751255103E-3</c:v>
                </c:pt>
                <c:pt idx="365">
                  <c:v>-4.1969628901520504E-3</c:v>
                </c:pt>
                <c:pt idx="366">
                  <c:v>-3.8385510002024001E-3</c:v>
                </c:pt>
                <c:pt idx="367">
                  <c:v>-3.4809697043705198E-3</c:v>
                </c:pt>
                <c:pt idx="368">
                  <c:v>-3.12652942878791E-3</c:v>
                </c:pt>
                <c:pt idx="369">
                  <c:v>-2.7773818956062899E-3</c:v>
                </c:pt>
                <c:pt idx="370">
                  <c:v>-2.4380490088782899E-3</c:v>
                </c:pt>
                <c:pt idx="371">
                  <c:v>-2.1120136111619E-3</c:v>
                </c:pt>
                <c:pt idx="372">
                  <c:v>-1.80672198039587E-3</c:v>
                </c:pt>
                <c:pt idx="373">
                  <c:v>-1.52632116198765E-3</c:v>
                </c:pt>
                <c:pt idx="374">
                  <c:v>-1.28177847210893E-3</c:v>
                </c:pt>
                <c:pt idx="375">
                  <c:v>-1.07596370321612E-3</c:v>
                </c:pt>
                <c:pt idx="376">
                  <c:v>-9.2419032864468804E-4</c:v>
                </c:pt>
                <c:pt idx="377">
                  <c:v>-8.2425457605288699E-4</c:v>
                </c:pt>
                <c:pt idx="378">
                  <c:v>-7.9776401277386298E-4</c:v>
                </c:pt>
                <c:pt idx="379">
                  <c:v>-8.3091314158142602E-4</c:v>
                </c:pt>
                <c:pt idx="380">
                  <c:v>-9.56428898395454E-4</c:v>
                </c:pt>
                <c:pt idx="381">
                  <c:v>-1.1380625997672101E-3</c:v>
                </c:pt>
                <c:pt idx="382">
                  <c:v>-1.43045351591905E-3</c:v>
                </c:pt>
                <c:pt idx="383">
                  <c:v>-1.7566771996050099E-3</c:v>
                </c:pt>
                <c:pt idx="384">
                  <c:v>-2.2153072314719498E-3</c:v>
                </c:pt>
                <c:pt idx="385">
                  <c:v>-2.6571134208284398E-3</c:v>
                </c:pt>
                <c:pt idx="386">
                  <c:v>-3.26689584214608E-3</c:v>
                </c:pt>
                <c:pt idx="387">
                  <c:v>-3.7666058161761298E-3</c:v>
                </c:pt>
                <c:pt idx="388">
                  <c:v>-4.5058279188390201E-3</c:v>
                </c:pt>
                <c:pt idx="389">
                  <c:v>-4.97470676202162E-3</c:v>
                </c:pt>
                <c:pt idx="390">
                  <c:v>-5.8315706222766602E-3</c:v>
                </c:pt>
                <c:pt idx="391">
                  <c:v>-6.1449922978599201E-3</c:v>
                </c:pt>
                <c:pt idx="392">
                  <c:v>-7.1455129330517102E-3</c:v>
                </c:pt>
                <c:pt idx="393">
                  <c:v>-7.1284138587058201E-3</c:v>
                </c:pt>
                <c:pt idx="394">
                  <c:v>-8.3808554317533306E-3</c:v>
                </c:pt>
                <c:pt idx="395">
                  <c:v>-7.7707422136306797E-3</c:v>
                </c:pt>
                <c:pt idx="396">
                  <c:v>-9.5377592186344905E-3</c:v>
                </c:pt>
                <c:pt idx="397">
                  <c:v>-7.9036887560962402E-3</c:v>
                </c:pt>
                <c:pt idx="398">
                  <c:v>-1.07255049246143E-2</c:v>
                </c:pt>
                <c:pt idx="399">
                  <c:v>-7.3062304174936E-3</c:v>
                </c:pt>
                <c:pt idx="400" formatCode="General">
                  <c:v>0</c:v>
                </c:pt>
              </c:numCache>
            </c:numRef>
          </c:yVal>
          <c:smooth val="1"/>
        </c:ser>
        <c:ser>
          <c:idx val="2"/>
          <c:order val="2"/>
          <c:tx>
            <c:v>密度×断面積</c:v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COMPRE1d!$B$1:$B$401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COMPRE1d!$E$1:$E$401</c:f>
              <c:numCache>
                <c:formatCode>General</c:formatCode>
                <c:ptCount val="401"/>
                <c:pt idx="0">
                  <c:v>0.91563739429587099</c:v>
                </c:pt>
                <c:pt idx="1">
                  <c:v>0.90981659454687802</c:v>
                </c:pt>
                <c:pt idx="2">
                  <c:v>0.91307815311281704</c:v>
                </c:pt>
                <c:pt idx="3">
                  <c:v>0.911103392169196</c:v>
                </c:pt>
                <c:pt idx="4">
                  <c:v>0.912112822640615</c:v>
                </c:pt>
                <c:pt idx="5">
                  <c:v>0.91141626618137295</c:v>
                </c:pt>
                <c:pt idx="6">
                  <c:v>0.91167385833666004</c:v>
                </c:pt>
                <c:pt idx="7">
                  <c:v>0.91138638760307999</c:v>
                </c:pt>
                <c:pt idx="8">
                  <c:v>0.91139368144627597</c:v>
                </c:pt>
                <c:pt idx="9">
                  <c:v>0.91122840132607996</c:v>
                </c:pt>
                <c:pt idx="10">
                  <c:v>0.91114905752473196</c:v>
                </c:pt>
                <c:pt idx="11">
                  <c:v>0.91101368912790903</c:v>
                </c:pt>
                <c:pt idx="12">
                  <c:v>0.91089983337814195</c:v>
                </c:pt>
                <c:pt idx="13">
                  <c:v>0.91076550614790297</c:v>
                </c:pt>
                <c:pt idx="14">
                  <c:v>0.91063335906294496</c:v>
                </c:pt>
                <c:pt idx="15">
                  <c:v>0.91049131792055904</c:v>
                </c:pt>
                <c:pt idx="16">
                  <c:v>0.91034582768705496</c:v>
                </c:pt>
                <c:pt idx="17">
                  <c:v>0.91019351769885903</c:v>
                </c:pt>
                <c:pt idx="18">
                  <c:v>0.91003617483610999</c:v>
                </c:pt>
                <c:pt idx="19">
                  <c:v>0.90987288765086105</c:v>
                </c:pt>
                <c:pt idx="20">
                  <c:v>0.90970413855871102</c:v>
                </c:pt>
                <c:pt idx="21">
                  <c:v>0.90952968793734701</c:v>
                </c:pt>
                <c:pt idx="22">
                  <c:v>0.90934966017950003</c:v>
                </c:pt>
                <c:pt idx="23">
                  <c:v>0.909163990491487</c:v>
                </c:pt>
                <c:pt idx="24">
                  <c:v>0.90897270452948498</c:v>
                </c:pt>
                <c:pt idx="25">
                  <c:v>0.90877577809488497</c:v>
                </c:pt>
                <c:pt idx="26">
                  <c:v>0.90857320691271404</c:v>
                </c:pt>
                <c:pt idx="27">
                  <c:v>0.90836497215610701</c:v>
                </c:pt>
                <c:pt idx="28">
                  <c:v>0.90815105736092805</c:v>
                </c:pt>
                <c:pt idx="29">
                  <c:v>0.90793144033453099</c:v>
                </c:pt>
                <c:pt idx="30">
                  <c:v>0.90770609730217999</c:v>
                </c:pt>
                <c:pt idx="31">
                  <c:v>0.907475001315875</c:v>
                </c:pt>
                <c:pt idx="32">
                  <c:v>0.90723812352850197</c:v>
                </c:pt>
                <c:pt idx="33">
                  <c:v>0.90699543320562404</c:v>
                </c:pt>
                <c:pt idx="34">
                  <c:v>0.90674689834009603</c:v>
                </c:pt>
                <c:pt idx="35">
                  <c:v>0.90649248588422005</c:v>
                </c:pt>
                <c:pt idx="36">
                  <c:v>0.90623216191435196</c:v>
                </c:pt>
                <c:pt idx="37">
                  <c:v>0.90596589143304096</c:v>
                </c:pt>
                <c:pt idx="38">
                  <c:v>0.90569363780741996</c:v>
                </c:pt>
                <c:pt idx="39">
                  <c:v>0.90541536175289905</c:v>
                </c:pt>
                <c:pt idx="40">
                  <c:v>0.90513101988408196</c:v>
                </c:pt>
                <c:pt idx="41">
                  <c:v>0.90484056290142501</c:v>
                </c:pt>
                <c:pt idx="42">
                  <c:v>0.904543933572165</c:v>
                </c:pt>
                <c:pt idx="43">
                  <c:v>0.90424106473365196</c:v>
                </c:pt>
                <c:pt idx="44">
                  <c:v>0.90393187760612403</c:v>
                </c:pt>
                <c:pt idx="45">
                  <c:v>0.90361628072750599</c:v>
                </c:pt>
                <c:pt idx="46">
                  <c:v>0.903294169809015</c:v>
                </c:pt>
                <c:pt idx="47">
                  <c:v>0.90296542875054298</c:v>
                </c:pt>
                <c:pt idx="48">
                  <c:v>0.90262993195140095</c:v>
                </c:pt>
                <c:pt idx="49">
                  <c:v>0.902287547914157</c:v>
                </c:pt>
                <c:pt idx="50">
                  <c:v>0.90193814398363603</c:v>
                </c:pt>
                <c:pt idx="51">
                  <c:v>0.90158159191169196</c:v>
                </c:pt>
                <c:pt idx="52">
                  <c:v>0.90121777381475099</c:v>
                </c:pt>
                <c:pt idx="53">
                  <c:v>0.90084658801718398</c:v>
                </c:pt>
                <c:pt idx="54">
                  <c:v>0.90046795426425597</c:v>
                </c:pt>
                <c:pt idx="55">
                  <c:v>0.90008181784899099</c:v>
                </c:pt>
                <c:pt idx="56">
                  <c:v>0.89968815232035404</c:v>
                </c:pt>
                <c:pt idx="57">
                  <c:v>0.89928696060522195</c:v>
                </c:pt>
                <c:pt idx="58">
                  <c:v>0.89887827455168701</c:v>
                </c:pt>
                <c:pt idx="59">
                  <c:v>0.89846215304666299</c:v>
                </c:pt>
                <c:pt idx="60">
                  <c:v>0.89803867893621103</c:v>
                </c:pt>
                <c:pt idx="61">
                  <c:v>0.89760795494839696</c:v>
                </c:pt>
                <c:pt idx="62">
                  <c:v>0.89717009866762898</c:v>
                </c:pt>
                <c:pt idx="63">
                  <c:v>0.89672523633817403</c:v>
                </c:pt>
                <c:pt idx="64">
                  <c:v>0.89627349490891495</c:v>
                </c:pt>
                <c:pt idx="65">
                  <c:v>0.89581499131863396</c:v>
                </c:pt>
                <c:pt idx="66">
                  <c:v>0.89534981762590204</c:v>
                </c:pt>
                <c:pt idx="67">
                  <c:v>0.89487802028284102</c:v>
                </c:pt>
                <c:pt idx="68">
                  <c:v>0.89439957170986895</c:v>
                </c:pt>
                <c:pt idx="69">
                  <c:v>0.89391433240825002</c:v>
                </c:pt>
                <c:pt idx="70">
                  <c:v>0.89342200218346401</c:v>
                </c:pt>
                <c:pt idx="71">
                  <c:v>0.89292205964548599</c:v>
                </c:pt>
                <c:pt idx="72">
                  <c:v>0.89241368996230597</c:v>
                </c:pt>
                <c:pt idx="73">
                  <c:v>0.891895701795</c:v>
                </c:pt>
                <c:pt idx="74">
                  <c:v>0.89136643533494098</c:v>
                </c:pt>
                <c:pt idx="75">
                  <c:v>0.89082366428928395</c:v>
                </c:pt>
                <c:pt idx="76">
                  <c:v>0.89026449542229602</c:v>
                </c:pt>
                <c:pt idx="77">
                  <c:v>0.88968526978465301</c:v>
                </c:pt>
                <c:pt idx="78">
                  <c:v>0.88908147000355697</c:v>
                </c:pt>
                <c:pt idx="79">
                  <c:v>0.88844763793974002</c:v>
                </c:pt>
                <c:pt idx="80">
                  <c:v>0.88777730663531396</c:v>
                </c:pt>
                <c:pt idx="81">
                  <c:v>0.88706294979010702</c:v>
                </c:pt>
                <c:pt idx="82">
                  <c:v>0.88629595105075598</c:v>
                </c:pt>
                <c:pt idx="83">
                  <c:v>0.88546659425666197</c:v>
                </c:pt>
                <c:pt idx="84">
                  <c:v>0.88456407458989095</c:v>
                </c:pt>
                <c:pt idx="85">
                  <c:v>0.88357652949020304</c:v>
                </c:pt>
                <c:pt idx="86">
                  <c:v>0.88249108738800197</c:v>
                </c:pt>
                <c:pt idx="87">
                  <c:v>0.88129393188121297</c:v>
                </c:pt>
                <c:pt idx="88">
                  <c:v>0.87997037892010299</c:v>
                </c:pt>
                <c:pt idx="89">
                  <c:v>0.87850496470483297</c:v>
                </c:pt>
                <c:pt idx="90">
                  <c:v>0.87688154207743296</c:v>
                </c:pt>
                <c:pt idx="91">
                  <c:v>0.87508338294890498</c:v>
                </c:pt>
                <c:pt idx="92">
                  <c:v>0.87309328367550298</c:v>
                </c:pt>
                <c:pt idx="93">
                  <c:v>0.870893669580039</c:v>
                </c:pt>
                <c:pt idx="94">
                  <c:v>0.86846669475743399</c:v>
                </c:pt>
                <c:pt idx="95">
                  <c:v>0.86579433506249703</c:v>
                </c:pt>
                <c:pt idx="96">
                  <c:v>0.86285847703928797</c:v>
                </c:pt>
                <c:pt idx="97">
                  <c:v>0.85964101447172403</c:v>
                </c:pt>
                <c:pt idx="98">
                  <c:v>0.85612397726255196</c:v>
                </c:pt>
                <c:pt idx="99">
                  <c:v>0.85228973308526601</c:v>
                </c:pt>
                <c:pt idx="100">
                  <c:v>0.84812131755966202</c:v>
                </c:pt>
                <c:pt idx="101">
                  <c:v>0.84360295881995095</c:v>
                </c:pt>
                <c:pt idx="102">
                  <c:v>0.83872086158542603</c:v>
                </c:pt>
                <c:pt idx="103">
                  <c:v>0.83346429883357998</c:v>
                </c:pt>
                <c:pt idx="104">
                  <c:v>0.827827022520504</c:v>
                </c:pt>
                <c:pt idx="105">
                  <c:v>0.82180894884940503</c:v>
                </c:pt>
                <c:pt idx="106">
                  <c:v>0.81541800385660201</c:v>
                </c:pt>
                <c:pt idx="107">
                  <c:v>0.80867194266827502</c:v>
                </c:pt>
                <c:pt idx="108">
                  <c:v>0.80159989635934303</c:v>
                </c:pt>
                <c:pt idx="109">
                  <c:v>0.794243371370843</c:v>
                </c:pt>
                <c:pt idx="110">
                  <c:v>0.78665644277246705</c:v>
                </c:pt>
                <c:pt idx="111">
                  <c:v>0.77890495153575601</c:v>
                </c:pt>
                <c:pt idx="112">
                  <c:v>0.77106463295028804</c:v>
                </c:pt>
                <c:pt idx="113">
                  <c:v>0.76321825086849204</c:v>
                </c:pt>
                <c:pt idx="114">
                  <c:v>0.755451962751573</c:v>
                </c:pt>
                <c:pt idx="115">
                  <c:v>0.74785126192315299</c:v>
                </c:pt>
                <c:pt idx="116">
                  <c:v>0.74049690942438795</c:v>
                </c:pt>
                <c:pt idx="117">
                  <c:v>0.73346126460143601</c:v>
                </c:pt>
                <c:pt idx="118">
                  <c:v>0.72680535393555401</c:v>
                </c:pt>
                <c:pt idx="119">
                  <c:v>0.72057689976447603</c:v>
                </c:pt>
                <c:pt idx="120">
                  <c:v>0.71480939167712099</c:v>
                </c:pt>
                <c:pt idx="121">
                  <c:v>0.70952215164919097</c:v>
                </c:pt>
                <c:pt idx="122">
                  <c:v>0.70472124128441305</c:v>
                </c:pt>
                <c:pt idx="123">
                  <c:v>0.70040099734878503</c:v>
                </c:pt>
                <c:pt idx="124">
                  <c:v>0.69654596101520205</c:v>
                </c:pt>
                <c:pt idx="125">
                  <c:v>0.69313297971531995</c:v>
                </c:pt>
                <c:pt idx="126">
                  <c:v>0.69013329690022895</c:v>
                </c:pt>
                <c:pt idx="127">
                  <c:v>0.68751449249982999</c:v>
                </c:pt>
                <c:pt idx="128">
                  <c:v>0.68524218559944305</c:v>
                </c:pt>
                <c:pt idx="129">
                  <c:v>0.68328145412962404</c:v>
                </c:pt>
                <c:pt idx="130">
                  <c:v>0.68159796069146505</c:v>
                </c:pt>
                <c:pt idx="131">
                  <c:v>0.68015879808090796</c:v>
                </c:pt>
                <c:pt idx="132">
                  <c:v>0.67893308339996605</c:v>
                </c:pt>
                <c:pt idx="133">
                  <c:v>0.67789233750672695</c:v>
                </c:pt>
                <c:pt idx="134">
                  <c:v>0.67701068888889004</c:v>
                </c:pt>
                <c:pt idx="135">
                  <c:v>0.676264939659599</c:v>
                </c:pt>
                <c:pt idx="136">
                  <c:v>0.67563452776942501</c:v>
                </c:pt>
                <c:pt idx="137">
                  <c:v>0.67510141483344499</c:v>
                </c:pt>
                <c:pt idx="138">
                  <c:v>0.67464992396819401</c:v>
                </c:pt>
                <c:pt idx="139">
                  <c:v>0.67426654721322199</c:v>
                </c:pt>
                <c:pt idx="140">
                  <c:v>0.67393973775342497</c:v>
                </c:pt>
                <c:pt idx="141">
                  <c:v>0.67365969838758899</c:v>
                </c:pt>
                <c:pt idx="142">
                  <c:v>0.673418174535102</c:v>
                </c:pt>
                <c:pt idx="143">
                  <c:v>0.67320825750781199</c:v>
                </c:pt>
                <c:pt idx="144">
                  <c:v>0.67302420173878497</c:v>
                </c:pt>
                <c:pt idx="145">
                  <c:v>0.67286125808323205</c:v>
                </c:pt>
                <c:pt idx="146">
                  <c:v>0.672715524116274</c:v>
                </c:pt>
                <c:pt idx="147">
                  <c:v>0.67258381147920099</c:v>
                </c:pt>
                <c:pt idx="148">
                  <c:v>0.672463529709175</c:v>
                </c:pt>
                <c:pt idx="149">
                  <c:v>0.67235258557397004</c:v>
                </c:pt>
                <c:pt idx="150">
                  <c:v>0.67224929667811395</c:v>
                </c:pt>
                <c:pt idx="151">
                  <c:v>0.67215231797245201</c:v>
                </c:pt>
                <c:pt idx="152">
                  <c:v>0.67206057975448596</c:v>
                </c:pt>
                <c:pt idx="153">
                  <c:v>0.67197323576711399</c:v>
                </c:pt>
                <c:pt idx="154">
                  <c:v>0.67188962006833097</c:v>
                </c:pt>
                <c:pt idx="155">
                  <c:v>0.67180921143839201</c:v>
                </c:pt>
                <c:pt idx="156">
                  <c:v>0.67173160420170197</c:v>
                </c:pt>
                <c:pt idx="157">
                  <c:v>0.67165648445889303</c:v>
                </c:pt>
                <c:pt idx="158">
                  <c:v>0.67158361084374296</c:v>
                </c:pt>
                <c:pt idx="159">
                  <c:v>0.67151279903461603</c:v>
                </c:pt>
                <c:pt idx="160">
                  <c:v>0.67144390935815002</c:v>
                </c:pt>
                <c:pt idx="161">
                  <c:v>0.67137683692177996</c:v>
                </c:pt>
                <c:pt idx="162">
                  <c:v>0.67131150380050197</c:v>
                </c:pt>
                <c:pt idx="163">
                  <c:v>0.67124785288172195</c:v>
                </c:pt>
                <c:pt idx="164">
                  <c:v>0.67118584304026896</c:v>
                </c:pt>
                <c:pt idx="165">
                  <c:v>0.67112544537434904</c:v>
                </c:pt>
                <c:pt idx="166">
                  <c:v>0.67106664028295104</c:v>
                </c:pt>
                <c:pt idx="167">
                  <c:v>0.67100941520709301</c:v>
                </c:pt>
                <c:pt idx="168">
                  <c:v>0.67095376289208497</c:v>
                </c:pt>
                <c:pt idx="169">
                  <c:v>0.67089968005666201</c:v>
                </c:pt>
                <c:pt idx="170">
                  <c:v>0.67084716637833497</c:v>
                </c:pt>
                <c:pt idx="171">
                  <c:v>0.67079622372333003</c:v>
                </c:pt>
                <c:pt idx="172">
                  <c:v>0.67074685556485503</c:v>
                </c:pt>
                <c:pt idx="173">
                  <c:v>0.67069906654571598</c:v>
                </c:pt>
                <c:pt idx="174">
                  <c:v>0.67065286215112196</c:v>
                </c:pt>
                <c:pt idx="175">
                  <c:v>0.67060824846522804</c:v>
                </c:pt>
                <c:pt idx="176">
                  <c:v>0.67056523199111795</c:v>
                </c:pt>
                <c:pt idx="177">
                  <c:v>0.67052381951864803</c:v>
                </c:pt>
                <c:pt idx="178">
                  <c:v>0.67048401802831004</c:v>
                </c:pt>
                <c:pt idx="179">
                  <c:v>0.67044583462215201</c:v>
                </c:pt>
                <c:pt idx="180">
                  <c:v>0.67040927647493398</c:v>
                </c:pt>
                <c:pt idx="181">
                  <c:v>0.67037435080045304</c:v>
                </c:pt>
                <c:pt idx="182">
                  <c:v>0.67034106482915901</c:v>
                </c:pt>
                <c:pt idx="183">
                  <c:v>0.67030942579421104</c:v>
                </c:pt>
                <c:pt idx="184">
                  <c:v>0.67027944092376202</c:v>
                </c:pt>
                <c:pt idx="185">
                  <c:v>0.670251117437903</c:v>
                </c:pt>
                <c:pt idx="186">
                  <c:v>0.67022446254898504</c:v>
                </c:pt>
                <c:pt idx="187">
                  <c:v>0.67019948346445701</c:v>
                </c:pt>
                <c:pt idx="188">
                  <c:v>0.67017618739150997</c:v>
                </c:pt>
                <c:pt idx="189">
                  <c:v>0.67015458154303797</c:v>
                </c:pt>
                <c:pt idx="190">
                  <c:v>0.67013467314455399</c:v>
                </c:pt>
                <c:pt idx="191">
                  <c:v>0.67011646944179204</c:v>
                </c:pt>
                <c:pt idx="192">
                  <c:v>0.67009997770881702</c:v>
                </c:pt>
                <c:pt idx="193">
                  <c:v>0.67008520525650905</c:v>
                </c:pt>
                <c:pt idx="194">
                  <c:v>0.67007215944132703</c:v>
                </c:pt>
                <c:pt idx="195">
                  <c:v>0.67006084767427299</c:v>
                </c:pt>
                <c:pt idx="196">
                  <c:v>0.67005127743000803</c:v>
                </c:pt>
                <c:pt idx="197">
                  <c:v>0.67004345625606399</c:v>
                </c:pt>
                <c:pt idx="198">
                  <c:v>0.67003739178207899</c:v>
                </c:pt>
                <c:pt idx="199">
                  <c:v>0.67003309172904701</c:v>
                </c:pt>
                <c:pt idx="200">
                  <c:v>0.67003056391848403</c:v>
                </c:pt>
                <c:pt idx="201">
                  <c:v>0.67002981628148695</c:v>
                </c:pt>
                <c:pt idx="202">
                  <c:v>0.67003085686764896</c:v>
                </c:pt>
                <c:pt idx="203">
                  <c:v>0.670033693853754</c:v>
                </c:pt>
                <c:pt idx="204">
                  <c:v>0.670038335552261</c:v>
                </c:pt>
                <c:pt idx="205">
                  <c:v>0.67004479041951504</c:v>
                </c:pt>
                <c:pt idx="206">
                  <c:v>0.67005306706367695</c:v>
                </c:pt>
                <c:pt idx="207">
                  <c:v>0.67006317425235695</c:v>
                </c:pt>
                <c:pt idx="208">
                  <c:v>0.67007512091992205</c:v>
                </c:pt>
                <c:pt idx="209">
                  <c:v>0.67008891617447797</c:v>
                </c:pt>
                <c:pt idx="210">
                  <c:v>0.67010456930448603</c:v>
                </c:pt>
                <c:pt idx="211">
                  <c:v>0.67012208978501897</c:v>
                </c:pt>
                <c:pt idx="212">
                  <c:v>0.67014148728360901</c:v>
                </c:pt>
                <c:pt idx="213">
                  <c:v>0.67016277166567795</c:v>
                </c:pt>
                <c:pt idx="214">
                  <c:v>0.67018595299950701</c:v>
                </c:pt>
                <c:pt idx="215">
                  <c:v>0.67021104156071498</c:v>
                </c:pt>
                <c:pt idx="216">
                  <c:v>0.67023804783622598</c:v>
                </c:pt>
                <c:pt idx="217">
                  <c:v>0.67026698252767003</c:v>
                </c:pt>
                <c:pt idx="218">
                  <c:v>0.67029785655421403</c:v>
                </c:pt>
                <c:pt idx="219">
                  <c:v>0.670330681054782</c:v>
                </c:pt>
                <c:pt idx="220">
                  <c:v>0.67036546738964498</c:v>
                </c:pt>
                <c:pt idx="221">
                  <c:v>0.67040222714136299</c:v>
                </c:pt>
                <c:pt idx="222">
                  <c:v>0.67044097211507603</c:v>
                </c:pt>
                <c:pt idx="223">
                  <c:v>0.67048171433810599</c:v>
                </c:pt>
                <c:pt idx="224">
                  <c:v>0.67052446605889304</c:v>
                </c:pt>
                <c:pt idx="225">
                  <c:v>0.67056923974522697</c:v>
                </c:pt>
                <c:pt idx="226">
                  <c:v>0.67061604808179798</c:v>
                </c:pt>
                <c:pt idx="227">
                  <c:v>0.67066490396701794</c:v>
                </c:pt>
                <c:pt idx="228">
                  <c:v>0.67071582050914103</c:v>
                </c:pt>
                <c:pt idx="229">
                  <c:v>0.67076881102164698</c:v>
                </c:pt>
                <c:pt idx="230">
                  <c:v>0.67082388901789503</c:v>
                </c:pt>
                <c:pt idx="231">
                  <c:v>0.67088106820501803</c:v>
                </c:pt>
                <c:pt idx="232">
                  <c:v>0.67094036247706801</c:v>
                </c:pt>
                <c:pt idx="233">
                  <c:v>0.67100178590740001</c:v>
                </c:pt>
                <c:pt idx="234">
                  <c:v>0.67106535274028101</c:v>
                </c:pt>
                <c:pt idx="235">
                  <c:v>0.67113107738174704</c:v>
                </c:pt>
                <c:pt idx="236">
                  <c:v>0.67119897438970599</c:v>
                </c:pt>
                <c:pt idx="237">
                  <c:v>0.67126905846329898</c:v>
                </c:pt>
                <c:pt idx="238">
                  <c:v>0.67134134443159399</c:v>
                </c:pt>
                <c:pt idx="239">
                  <c:v>0.67141584724167702</c:v>
                </c:pt>
                <c:pt idx="240">
                  <c:v>0.67149258194632</c:v>
                </c:pt>
                <c:pt idx="241">
                  <c:v>0.67157156369159798</c:v>
                </c:pt>
                <c:pt idx="242">
                  <c:v>0.67165280770522195</c:v>
                </c:pt>
                <c:pt idx="243">
                  <c:v>0.67173632928726001</c:v>
                </c:pt>
                <c:pt idx="244">
                  <c:v>0.671822143806869</c:v>
                </c:pt>
                <c:pt idx="245">
                  <c:v>0.67191026671296195</c:v>
                </c:pt>
                <c:pt idx="246">
                  <c:v>0.67200071357624103</c:v>
                </c:pt>
                <c:pt idx="247">
                  <c:v>0.67209350020092495</c:v>
                </c:pt>
                <c:pt idx="248">
                  <c:v>0.67218864289092595</c:v>
                </c:pt>
                <c:pt idx="249">
                  <c:v>0.67228615905794198</c:v>
                </c:pt>
                <c:pt idx="250">
                  <c:v>0.67238606858746897</c:v>
                </c:pt>
                <c:pt idx="251">
                  <c:v>0.67248839688743101</c:v>
                </c:pt>
                <c:pt idx="252">
                  <c:v>0.672593181679629</c:v>
                </c:pt>
                <c:pt idx="253">
                  <c:v>0.67270048813357697</c:v>
                </c:pt>
                <c:pt idx="254">
                  <c:v>0.67281044263331102</c:v>
                </c:pt>
                <c:pt idx="255">
                  <c:v>0.67292330824690705</c:v>
                </c:pt>
                <c:pt idx="256">
                  <c:v>0.67303965371546803</c:v>
                </c:pt>
                <c:pt idx="257">
                  <c:v>0.67316073253202302</c:v>
                </c:pt>
                <c:pt idx="258">
                  <c:v>0.67328933459780205</c:v>
                </c:pt>
                <c:pt idx="259">
                  <c:v>0.67343170119094897</c:v>
                </c:pt>
                <c:pt idx="260">
                  <c:v>0.67360182766651</c:v>
                </c:pt>
                <c:pt idx="261">
                  <c:v>0.67383109031437205</c:v>
                </c:pt>
                <c:pt idx="262">
                  <c:v>0.67418952552741895</c:v>
                </c:pt>
                <c:pt idx="263">
                  <c:v>0.67483144711399001</c:v>
                </c:pt>
                <c:pt idx="264">
                  <c:v>0.67608595064312405</c:v>
                </c:pt>
                <c:pt idx="265">
                  <c:v>0.67860050926055804</c:v>
                </c:pt>
                <c:pt idx="266">
                  <c:v>0.68339719133368804</c:v>
                </c:pt>
                <c:pt idx="267">
                  <c:v>0.691035183810084</c:v>
                </c:pt>
                <c:pt idx="268">
                  <c:v>0.69766451187629397</c:v>
                </c:pt>
                <c:pt idx="269">
                  <c:v>0.68797917695073496</c:v>
                </c:pt>
                <c:pt idx="270">
                  <c:v>0.643507394455054</c:v>
                </c:pt>
                <c:pt idx="271">
                  <c:v>0.58327352765891904</c:v>
                </c:pt>
                <c:pt idx="272">
                  <c:v>0.55314210873605696</c:v>
                </c:pt>
                <c:pt idx="273">
                  <c:v>0.54935664124935701</c:v>
                </c:pt>
                <c:pt idx="274">
                  <c:v>0.5495041508156</c:v>
                </c:pt>
                <c:pt idx="275">
                  <c:v>0.54921717637689904</c:v>
                </c:pt>
                <c:pt idx="276">
                  <c:v>0.54886725884299303</c:v>
                </c:pt>
                <c:pt idx="277">
                  <c:v>0.5485115268331</c:v>
                </c:pt>
                <c:pt idx="278">
                  <c:v>0.54813085386933502</c:v>
                </c:pt>
                <c:pt idx="279">
                  <c:v>0.54772323630472397</c:v>
                </c:pt>
                <c:pt idx="280">
                  <c:v>0.54728735915579496</c:v>
                </c:pt>
                <c:pt idx="281">
                  <c:v>0.54682111225186703</c:v>
                </c:pt>
                <c:pt idx="282">
                  <c:v>0.54632230463093501</c:v>
                </c:pt>
                <c:pt idx="283">
                  <c:v>0.54578852357580099</c:v>
                </c:pt>
                <c:pt idx="284">
                  <c:v>0.54521722966543595</c:v>
                </c:pt>
                <c:pt idx="285">
                  <c:v>0.54460598995421805</c:v>
                </c:pt>
                <c:pt idx="286">
                  <c:v>0.54395263292225704</c:v>
                </c:pt>
                <c:pt idx="287">
                  <c:v>0.54325527186696199</c:v>
                </c:pt>
                <c:pt idx="288">
                  <c:v>0.54251225646176404</c:v>
                </c:pt>
                <c:pt idx="289">
                  <c:v>0.54172216396385997</c:v>
                </c:pt>
                <c:pt idx="290">
                  <c:v>0.54088389411563997</c:v>
                </c:pt>
                <c:pt idx="291">
                  <c:v>0.53999683592125103</c:v>
                </c:pt>
                <c:pt idx="292">
                  <c:v>0.53906102201539396</c:v>
                </c:pt>
                <c:pt idx="293">
                  <c:v>0.53807721438860101</c:v>
                </c:pt>
                <c:pt idx="294">
                  <c:v>0.53704693349088795</c:v>
                </c:pt>
                <c:pt idx="295">
                  <c:v>0.53597248302066902</c:v>
                </c:pt>
                <c:pt idx="296">
                  <c:v>0.53485700476740605</c:v>
                </c:pt>
                <c:pt idx="297">
                  <c:v>0.53370454986552895</c:v>
                </c:pt>
                <c:pt idx="298">
                  <c:v>0.53252012446798602</c:v>
                </c:pt>
                <c:pt idx="299">
                  <c:v>0.53130968050793703</c:v>
                </c:pt>
                <c:pt idx="300">
                  <c:v>0.53008005512341705</c:v>
                </c:pt>
                <c:pt idx="301">
                  <c:v>0.52883888117793199</c:v>
                </c:pt>
                <c:pt idx="302">
                  <c:v>0.52759448348533799</c:v>
                </c:pt>
                <c:pt idx="303">
                  <c:v>0.52635575656469102</c:v>
                </c:pt>
                <c:pt idx="304">
                  <c:v>0.52513201208285898</c:v>
                </c:pt>
                <c:pt idx="305">
                  <c:v>0.52393279322776498</c:v>
                </c:pt>
                <c:pt idx="306">
                  <c:v>0.52276766714561795</c:v>
                </c:pt>
                <c:pt idx="307">
                  <c:v>0.521646011965332</c:v>
                </c:pt>
                <c:pt idx="308">
                  <c:v>0.52057681028104896</c:v>
                </c:pt>
                <c:pt idx="309">
                  <c:v>0.51956845439360699</c:v>
                </c:pt>
                <c:pt idx="310">
                  <c:v>0.51862856697011295</c:v>
                </c:pt>
                <c:pt idx="311">
                  <c:v>0.517763843347397</c:v>
                </c:pt>
                <c:pt idx="312">
                  <c:v>0.516979923438457</c:v>
                </c:pt>
                <c:pt idx="313">
                  <c:v>0.51628129926802002</c:v>
                </c:pt>
                <c:pt idx="314">
                  <c:v>0.51567126010645603</c:v>
                </c:pt>
                <c:pt idx="315">
                  <c:v>0.51515187397085804</c:v>
                </c:pt>
                <c:pt idx="316">
                  <c:v>0.51472400300332199</c:v>
                </c:pt>
                <c:pt idx="317">
                  <c:v>0.51438734987303703</c:v>
                </c:pt>
                <c:pt idx="318">
                  <c:v>0.514140531655917</c:v>
                </c:pt>
                <c:pt idx="319">
                  <c:v>0.513981176552748</c:v>
                </c:pt>
                <c:pt idx="320">
                  <c:v>0.51390603800456802</c:v>
                </c:pt>
                <c:pt idx="321">
                  <c:v>0.51391112067497802</c:v>
                </c:pt>
                <c:pt idx="322">
                  <c:v>0.51399181319686105</c:v>
                </c:pt>
                <c:pt idx="323">
                  <c:v>0.51414302311788995</c:v>
                </c:pt>
                <c:pt idx="324">
                  <c:v>0.51435930994800405</c:v>
                </c:pt>
                <c:pt idx="325">
                  <c:v>0.51463501268635903</c:v>
                </c:pt>
                <c:pt idx="326">
                  <c:v>0.51496436878176199</c:v>
                </c:pt>
                <c:pt idx="327">
                  <c:v>0.515341622143626</c:v>
                </c:pt>
                <c:pt idx="328">
                  <c:v>0.51576111849593798</c:v>
                </c:pt>
                <c:pt idx="329">
                  <c:v>0.51621738701160003</c:v>
                </c:pt>
                <c:pt idx="330">
                  <c:v>0.51670520779150897</c:v>
                </c:pt>
                <c:pt idx="331">
                  <c:v>0.51721966537690101</c:v>
                </c:pt>
                <c:pt idx="332">
                  <c:v>0.51775618909963395</c:v>
                </c:pt>
                <c:pt idx="333">
                  <c:v>0.51831058163712296</c:v>
                </c:pt>
                <c:pt idx="334">
                  <c:v>0.51887903760849297</c:v>
                </c:pt>
                <c:pt idx="335">
                  <c:v>0.51945815435893095</c:v>
                </c:pt>
                <c:pt idx="336">
                  <c:v>0.52004493720852096</c:v>
                </c:pt>
                <c:pt idx="337">
                  <c:v>0.52063680130782197</c:v>
                </c:pt>
                <c:pt idx="338">
                  <c:v>0.52123157187674996</c:v>
                </c:pt>
                <c:pt idx="339">
                  <c:v>0.52182748391816602</c:v>
                </c:pt>
                <c:pt idx="340">
                  <c:v>0.52242318166519497</c:v>
                </c:pt>
                <c:pt idx="341">
                  <c:v>0.52301771692542898</c:v>
                </c:pt>
                <c:pt idx="342">
                  <c:v>0.52361054454270695</c:v>
                </c:pt>
                <c:pt idx="343">
                  <c:v>0.52420151211243105</c:v>
                </c:pt>
                <c:pt idx="344">
                  <c:v>0.52479084067538195</c:v>
                </c:pt>
                <c:pt idx="345">
                  <c:v>0.52537909253166004</c:v>
                </c:pt>
                <c:pt idx="346">
                  <c:v>0.52596712313086003</c:v>
                </c:pt>
                <c:pt idx="347">
                  <c:v>0.52655601405365704</c:v>
                </c:pt>
                <c:pt idx="348">
                  <c:v>0.52714698662986903</c:v>
                </c:pt>
                <c:pt idx="349">
                  <c:v>0.52774129576227702</c:v>
                </c:pt>
                <c:pt idx="350">
                  <c:v>0.52834010809208298</c:v>
                </c:pt>
                <c:pt idx="351">
                  <c:v>0.52894436676586398</c:v>
                </c:pt>
                <c:pt idx="352">
                  <c:v>0.52955465250033296</c:v>
                </c:pt>
                <c:pt idx="353">
                  <c:v>0.53017104340759003</c:v>
                </c:pt>
                <c:pt idx="354">
                  <c:v>0.53079298929294205</c:v>
                </c:pt>
                <c:pt idx="355">
                  <c:v>0.53141919736179999</c:v>
                </c:pt>
                <c:pt idx="356">
                  <c:v>0.53204755330584097</c:v>
                </c:pt>
                <c:pt idx="357">
                  <c:v>0.53267505921825797</c:v>
                </c:pt>
                <c:pt idx="358">
                  <c:v>0.53329782909271395</c:v>
                </c:pt>
                <c:pt idx="359">
                  <c:v>0.533911090199367</c:v>
                </c:pt>
                <c:pt idx="360">
                  <c:v>0.53450927059975495</c:v>
                </c:pt>
                <c:pt idx="361">
                  <c:v>0.53508605291452604</c:v>
                </c:pt>
                <c:pt idx="362">
                  <c:v>0.53563456620511096</c:v>
                </c:pt>
                <c:pt idx="363">
                  <c:v>0.53614745315739598</c:v>
                </c:pt>
                <c:pt idx="364">
                  <c:v>0.53661718925131396</c:v>
                </c:pt>
                <c:pt idx="365">
                  <c:v>0.53703608546991899</c:v>
                </c:pt>
                <c:pt idx="366">
                  <c:v>0.537396798732932</c:v>
                </c:pt>
                <c:pt idx="367">
                  <c:v>0.53769212352996498</c:v>
                </c:pt>
                <c:pt idx="368">
                  <c:v>0.537915854555157</c:v>
                </c:pt>
                <c:pt idx="369">
                  <c:v>0.53806208042158599</c:v>
                </c:pt>
                <c:pt idx="370">
                  <c:v>0.53812676459548903</c:v>
                </c:pt>
                <c:pt idx="371">
                  <c:v>0.538105959324643</c:v>
                </c:pt>
                <c:pt idx="372">
                  <c:v>0.537998894409906</c:v>
                </c:pt>
                <c:pt idx="373">
                  <c:v>0.53780391727176002</c:v>
                </c:pt>
                <c:pt idx="374">
                  <c:v>0.53752474576127796</c:v>
                </c:pt>
                <c:pt idx="375">
                  <c:v>0.53716169536911995</c:v>
                </c:pt>
                <c:pt idx="376">
                  <c:v>0.53672450629763102</c:v>
                </c:pt>
                <c:pt idx="377">
                  <c:v>0.53621393245379001</c:v>
                </c:pt>
                <c:pt idx="378">
                  <c:v>0.53564804696189094</c:v>
                </c:pt>
                <c:pt idx="379">
                  <c:v>0.53502438016811305</c:v>
                </c:pt>
                <c:pt idx="380">
                  <c:v>0.53437344450901403</c:v>
                </c:pt>
                <c:pt idx="381">
                  <c:v>0.53368214399081604</c:v>
                </c:pt>
                <c:pt idx="382">
                  <c:v>0.53300140950722197</c:v>
                </c:pt>
                <c:pt idx="383">
                  <c:v>0.53229352814126596</c:v>
                </c:pt>
                <c:pt idx="384">
                  <c:v>0.531645705954781</c:v>
                </c:pt>
                <c:pt idx="385">
                  <c:v>0.53096986854141304</c:v>
                </c:pt>
                <c:pt idx="386">
                  <c:v>0.53042069544926196</c:v>
                </c:pt>
                <c:pt idx="387">
                  <c:v>0.52981270442568795</c:v>
                </c:pt>
                <c:pt idx="388">
                  <c:v>0.52942829568074001</c:v>
                </c:pt>
                <c:pt idx="389">
                  <c:v>0.52889840307880298</c:v>
                </c:pt>
                <c:pt idx="390">
                  <c:v>0.52874760681139898</c:v>
                </c:pt>
                <c:pt idx="391">
                  <c:v>0.52826448507285095</c:v>
                </c:pt>
                <c:pt idx="392">
                  <c:v>0.52843101080813604</c:v>
                </c:pt>
                <c:pt idx="393">
                  <c:v>0.52789900381357102</c:v>
                </c:pt>
                <c:pt idx="394">
                  <c:v>0.52851069722396504</c:v>
                </c:pt>
                <c:pt idx="395">
                  <c:v>0.52773207556674295</c:v>
                </c:pt>
                <c:pt idx="396">
                  <c:v>0.52901968120070297</c:v>
                </c:pt>
                <c:pt idx="397">
                  <c:v>0.52762470902064496</c:v>
                </c:pt>
                <c:pt idx="398">
                  <c:v>0.53003237580834195</c:v>
                </c:pt>
                <c:pt idx="399">
                  <c:v>0.52734403370693606</c:v>
                </c:pt>
                <c:pt idx="400">
                  <c:v>0.52734403370693606</c:v>
                </c:pt>
              </c:numCache>
            </c:numRef>
          </c:yVal>
          <c:smooth val="1"/>
        </c:ser>
        <c:ser>
          <c:idx val="3"/>
          <c:order val="3"/>
          <c:tx>
            <c:v>密度×断面積×速度</c:v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COMPRE1d!$B$1:$B$401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COMPRE1d!$F$1:$F$401</c:f>
              <c:numCache>
                <c:formatCode>General</c:formatCode>
                <c:ptCount val="401"/>
                <c:pt idx="0">
                  <c:v>5.0676134912933</c:v>
                </c:pt>
                <c:pt idx="1">
                  <c:v>5.0353981585405299</c:v>
                </c:pt>
                <c:pt idx="2">
                  <c:v>4.9901839738318898</c:v>
                </c:pt>
                <c:pt idx="3">
                  <c:v>4.9528735368183003</c:v>
                </c:pt>
                <c:pt idx="4">
                  <c:v>4.9114429483422803</c:v>
                </c:pt>
                <c:pt idx="5">
                  <c:v>4.87276370710451</c:v>
                </c:pt>
                <c:pt idx="6">
                  <c:v>4.8329290071640001</c:v>
                </c:pt>
                <c:pt idx="7">
                  <c:v>4.7941428731887896</c:v>
                </c:pt>
                <c:pt idx="8">
                  <c:v>4.7551661522167903</c:v>
                </c:pt>
                <c:pt idx="9">
                  <c:v>4.7166876998186096</c:v>
                </c:pt>
                <c:pt idx="10">
                  <c:v>4.6783236617310902</c:v>
                </c:pt>
                <c:pt idx="11">
                  <c:v>4.6402832357344197</c:v>
                </c:pt>
                <c:pt idx="12">
                  <c:v>4.6024499230057501</c:v>
                </c:pt>
                <c:pt idx="13">
                  <c:v>4.56488495467711</c:v>
                </c:pt>
                <c:pt idx="14">
                  <c:v>4.5275532633937603</c:v>
                </c:pt>
                <c:pt idx="15">
                  <c:v>4.4904716427041604</c:v>
                </c:pt>
                <c:pt idx="16">
                  <c:v>4.4536291847787899</c:v>
                </c:pt>
                <c:pt idx="17">
                  <c:v>4.4170297100332698</c:v>
                </c:pt>
                <c:pt idx="18">
                  <c:v>4.3806692968978096</c:v>
                </c:pt>
                <c:pt idx="19">
                  <c:v>4.3445480963845604</c:v>
                </c:pt>
                <c:pt idx="20">
                  <c:v>4.3086641637310503</c:v>
                </c:pt>
                <c:pt idx="21">
                  <c:v>4.2730166544191901</c:v>
                </c:pt>
                <c:pt idx="22">
                  <c:v>4.2376041794691703</c:v>
                </c:pt>
                <c:pt idx="23">
                  <c:v>4.2024256445113304</c:v>
                </c:pt>
                <c:pt idx="24">
                  <c:v>4.1674798240109201</c:v>
                </c:pt>
                <c:pt idx="25">
                  <c:v>4.1327655747103904</c:v>
                </c:pt>
                <c:pt idx="26">
                  <c:v>4.0982817285580504</c:v>
                </c:pt>
                <c:pt idx="27">
                  <c:v>4.0640271451531902</c:v>
                </c:pt>
                <c:pt idx="28">
                  <c:v>4.0300006855422801</c:v>
                </c:pt>
                <c:pt idx="29">
                  <c:v>3.9962012246380199</c:v>
                </c:pt>
                <c:pt idx="30">
                  <c:v>3.9626276450274802</c:v>
                </c:pt>
                <c:pt idx="31">
                  <c:v>3.9292788398985601</c:v>
                </c:pt>
                <c:pt idx="32">
                  <c:v>3.8961537117562801</c:v>
                </c:pt>
                <c:pt idx="33">
                  <c:v>3.8632511732330501</c:v>
                </c:pt>
                <c:pt idx="34">
                  <c:v>3.8305701469380899</c:v>
                </c:pt>
                <c:pt idx="35">
                  <c:v>3.7981095656647899</c:v>
                </c:pt>
                <c:pt idx="36">
                  <c:v>3.7658683722092898</c:v>
                </c:pt>
                <c:pt idx="37">
                  <c:v>3.7338455190022501</c:v>
                </c:pt>
                <c:pt idx="38">
                  <c:v>3.7020399673372202</c:v>
                </c:pt>
                <c:pt idx="39">
                  <c:v>3.6704506862128499</c:v>
                </c:pt>
                <c:pt idx="40">
                  <c:v>3.6390766507715302</c:v>
                </c:pt>
                <c:pt idx="41">
                  <c:v>3.6079168404246702</c:v>
                </c:pt>
                <c:pt idx="42">
                  <c:v>3.5769702368112499</c:v>
                </c:pt>
                <c:pt idx="43">
                  <c:v>3.5462358218113801</c:v>
                </c:pt>
                <c:pt idx="44">
                  <c:v>3.5157125758836401</c:v>
                </c:pt>
                <c:pt idx="45">
                  <c:v>3.4853994770165699</c:v>
                </c:pt>
                <c:pt idx="46">
                  <c:v>3.4552955005652799</c:v>
                </c:pt>
                <c:pt idx="47">
                  <c:v>3.4253996201841801</c:v>
                </c:pt>
                <c:pt idx="48">
                  <c:v>3.3957108099647999</c:v>
                </c:pt>
                <c:pt idx="49">
                  <c:v>3.3662280477572502</c:v>
                </c:pt>
                <c:pt idx="50">
                  <c:v>3.33695031950761</c:v>
                </c:pt>
                <c:pt idx="51">
                  <c:v>3.3078766243053499</c:v>
                </c:pt>
                <c:pt idx="52">
                  <c:v>3.2790059797243098</c:v>
                </c:pt>
                <c:pt idx="53">
                  <c:v>3.2503374269796699</c:v>
                </c:pt>
                <c:pt idx="54">
                  <c:v>3.22187003542289</c:v>
                </c:pt>
                <c:pt idx="55">
                  <c:v>3.1936029059614901</c:v>
                </c:pt>
                <c:pt idx="56">
                  <c:v>3.1655351731121399</c:v>
                </c:pt>
                <c:pt idx="57">
                  <c:v>3.1376660055537</c:v>
                </c:pt>
                <c:pt idx="58">
                  <c:v>3.1099946052108201</c:v>
                </c:pt>
                <c:pt idx="59">
                  <c:v>3.08252020503312</c:v>
                </c:pt>
                <c:pt idx="60">
                  <c:v>3.0552420657011199</c:v>
                </c:pt>
                <c:pt idx="61">
                  <c:v>3.0281594714609898</c:v>
                </c:pt>
                <c:pt idx="62">
                  <c:v>3.00127172514844</c:v>
                </c:pt>
                <c:pt idx="63">
                  <c:v>2.9745781422145599</c:v>
                </c:pt>
                <c:pt idx="64">
                  <c:v>2.9480780432374099</c:v>
                </c:pt>
                <c:pt idx="65">
                  <c:v>2.9217707440387399</c:v>
                </c:pt>
                <c:pt idx="66">
                  <c:v>2.8956555421846102</c:v>
                </c:pt>
                <c:pt idx="67">
                  <c:v>2.8697316983982799</c:v>
                </c:pt>
                <c:pt idx="68">
                  <c:v>2.84399841131598</c:v>
                </c:pt>
                <c:pt idx="69">
                  <c:v>2.8184547841219501</c:v>
                </c:pt>
                <c:pt idx="70">
                  <c:v>2.7930997819343899</c:v>
                </c:pt>
                <c:pt idx="71">
                  <c:v>2.7679321793737799</c:v>
                </c:pt>
                <c:pt idx="72">
                  <c:v>2.7429504984875499</c:v>
                </c:pt>
                <c:pt idx="73">
                  <c:v>2.7181529380585299</c:v>
                </c:pt>
                <c:pt idx="74">
                  <c:v>2.6935372961940902</c:v>
                </c:pt>
                <c:pt idx="75">
                  <c:v>2.66910088888265</c:v>
                </c:pt>
                <c:pt idx="76">
                  <c:v>2.6448404678275699</c:v>
                </c:pt>
                <c:pt idx="77">
                  <c:v>2.6207521412646999</c:v>
                </c:pt>
                <c:pt idx="78">
                  <c:v>2.59683130160249</c:v>
                </c:pt>
                <c:pt idx="79">
                  <c:v>2.5730725635766398</c:v>
                </c:pt>
                <c:pt idx="80">
                  <c:v>2.5494697161870001</c:v>
                </c:pt>
                <c:pt idx="81">
                  <c:v>2.52601569099755</c:v>
                </c:pt>
                <c:pt idx="82">
                  <c:v>2.5027025484732999</c:v>
                </c:pt>
                <c:pt idx="83">
                  <c:v>2.4795214829763301</c:v>
                </c:pt>
                <c:pt idx="84">
                  <c:v>2.4564628459664002</c:v>
                </c:pt>
                <c:pt idx="85">
                  <c:v>2.43351618599839</c:v>
                </c:pt>
                <c:pt idx="86">
                  <c:v>2.4106703034218699</c:v>
                </c:pt>
                <c:pt idx="87">
                  <c:v>2.3879133173520399</c:v>
                </c:pt>
                <c:pt idx="88">
                  <c:v>2.3652327424738702</c:v>
                </c:pt>
                <c:pt idx="89">
                  <c:v>2.34261557341312</c:v>
                </c:pt>
                <c:pt idx="90">
                  <c:v>2.3200483745245899</c:v>
                </c:pt>
                <c:pt idx="91">
                  <c:v>2.2975173727919</c:v>
                </c:pt>
                <c:pt idx="92">
                  <c:v>2.2750085510509499</c:v>
                </c:pt>
                <c:pt idx="93">
                  <c:v>2.2525077382011101</c:v>
                </c:pt>
                <c:pt idx="94">
                  <c:v>2.2300006930991398</c:v>
                </c:pt>
                <c:pt idx="95">
                  <c:v>2.20747318041149</c:v>
                </c:pt>
                <c:pt idx="96">
                  <c:v>2.18491104089347</c:v>
                </c:pt>
                <c:pt idx="97">
                  <c:v>2.1623002661266</c:v>
                </c:pt>
                <c:pt idx="98">
                  <c:v>2.1396270986538499</c:v>
                </c:pt>
                <c:pt idx="99">
                  <c:v>2.1168781914689001</c:v>
                </c:pt>
                <c:pt idx="100">
                  <c:v>2.0940408732682601</c:v>
                </c:pt>
                <c:pt idx="101">
                  <c:v>2.0711035737987902</c:v>
                </c:pt>
                <c:pt idx="102">
                  <c:v>2.0480564623659201</c:v>
                </c:pt>
                <c:pt idx="103">
                  <c:v>2.0248923377926902</c:v>
                </c:pt>
                <c:pt idx="104">
                  <c:v>2.0016077772291898</c:v>
                </c:pt>
                <c:pt idx="105">
                  <c:v>1.97820450471924</c:v>
                </c:pt>
                <c:pt idx="106">
                  <c:v>1.9546908830491401</c:v>
                </c:pt>
                <c:pt idx="107">
                  <c:v>1.9310833733522199</c:v>
                </c:pt>
                <c:pt idx="108">
                  <c:v>1.9074077590563701</c:v>
                </c:pt>
                <c:pt idx="109">
                  <c:v>1.8836999081994099</c:v>
                </c:pt>
                <c:pt idx="110">
                  <c:v>1.8600058628607401</c:v>
                </c:pt>
                <c:pt idx="111">
                  <c:v>1.8363811022148999</c:v>
                </c:pt>
                <c:pt idx="112">
                  <c:v>1.81288892276064</c:v>
                </c:pt>
                <c:pt idx="113">
                  <c:v>1.78959800129594</c:v>
                </c:pt>
                <c:pt idx="114">
                  <c:v>1.76657933041605</c:v>
                </c:pt>
                <c:pt idx="115">
                  <c:v>1.7439028167696</c:v>
                </c:pt>
                <c:pt idx="116">
                  <c:v>1.7216338869913199</c:v>
                </c:pt>
                <c:pt idx="117">
                  <c:v>1.6998304434506299</c:v>
                </c:pt>
                <c:pt idx="118">
                  <c:v>1.6785404537363</c:v>
                </c:pt>
                <c:pt idx="119">
                  <c:v>1.65780035886594</c:v>
                </c:pt>
                <c:pt idx="120">
                  <c:v>1.6376343681380601</c:v>
                </c:pt>
                <c:pt idx="121">
                  <c:v>1.6180545969937601</c:v>
                </c:pt>
                <c:pt idx="122">
                  <c:v>1.5990619168812601</c:v>
                </c:pt>
                <c:pt idx="123">
                  <c:v>1.58064733299884</c:v>
                </c:pt>
                <c:pt idx="124">
                  <c:v>1.5627936880100599</c:v>
                </c:pt>
                <c:pt idx="125">
                  <c:v>1.54547750150528</c:v>
                </c:pt>
                <c:pt idx="126">
                  <c:v>1.52867078653809</c:v>
                </c:pt>
                <c:pt idx="127">
                  <c:v>1.51234272581749</c:v>
                </c:pt>
                <c:pt idx="128">
                  <c:v>1.49646113253684</c:v>
                </c:pt>
                <c:pt idx="129">
                  <c:v>1.48099365850013</c:v>
                </c:pt>
                <c:pt idx="130">
                  <c:v>1.46590874206012</c:v>
                </c:pt>
                <c:pt idx="131">
                  <c:v>1.45117630956181</c:v>
                </c:pt>
                <c:pt idx="132">
                  <c:v>1.43676825714363</c:v>
                </c:pt>
                <c:pt idx="133">
                  <c:v>1.42265874634329</c:v>
                </c:pt>
                <c:pt idx="134">
                  <c:v>1.40882434869091</c:v>
                </c:pt>
                <c:pt idx="135">
                  <c:v>1.3952440729556801</c:v>
                </c:pt>
                <c:pt idx="136">
                  <c:v>1.38189930527742</c:v>
                </c:pt>
                <c:pt idx="137">
                  <c:v>1.3687736880621599</c:v>
                </c:pt>
                <c:pt idx="138">
                  <c:v>1.3558529589435999</c:v>
                </c:pt>
                <c:pt idx="139">
                  <c:v>1.34312476674347</c:v>
                </c:pt>
                <c:pt idx="140">
                  <c:v>1.3305784774440299</c:v>
                </c:pt>
                <c:pt idx="141">
                  <c:v>1.31820497982131</c:v>
                </c:pt>
                <c:pt idx="142">
                  <c:v>1.3059964975966301</c:v>
                </c:pt>
                <c:pt idx="143">
                  <c:v>1.29394641271495</c:v>
                </c:pt>
                <c:pt idx="144">
                  <c:v>1.2820491025929299</c:v>
                </c:pt>
                <c:pt idx="145">
                  <c:v>1.27029979282932</c:v>
                </c:pt>
                <c:pt idx="146">
                  <c:v>1.2586944258660699</c:v>
                </c:pt>
                <c:pt idx="147">
                  <c:v>1.24722954536714</c:v>
                </c:pt>
                <c:pt idx="148">
                  <c:v>1.2359021955849301</c:v>
                </c:pt>
                <c:pt idx="149">
                  <c:v>1.2247098346649501</c:v>
                </c:pt>
                <c:pt idx="150">
                  <c:v>1.2136502606544599</c:v>
                </c:pt>
                <c:pt idx="151">
                  <c:v>1.20272154889809</c:v>
                </c:pt>
                <c:pt idx="152">
                  <c:v>1.1919219994946499</c:v>
                </c:pt>
                <c:pt idx="153">
                  <c:v>1.1812500935325501</c:v>
                </c:pt>
                <c:pt idx="154">
                  <c:v>1.1707044568990399</c:v>
                </c:pt>
                <c:pt idx="155">
                  <c:v>1.1602838305574601</c:v>
                </c:pt>
                <c:pt idx="156">
                  <c:v>1.14998704629661</c:v>
                </c:pt>
                <c:pt idx="157">
                  <c:v>1.13981300706959</c:v>
                </c:pt>
                <c:pt idx="158">
                  <c:v>1.12976067115067</c:v>
                </c:pt>
                <c:pt idx="159">
                  <c:v>1.1198290394442301</c:v>
                </c:pt>
                <c:pt idx="160">
                  <c:v>1.1100171453774601</c:v>
                </c:pt>
                <c:pt idx="161">
                  <c:v>1.1003240468962201</c:v>
                </c:pt>
                <c:pt idx="162">
                  <c:v>1.09074882016241</c:v>
                </c:pt>
                <c:pt idx="163">
                  <c:v>1.08129055461892</c:v>
                </c:pt>
                <c:pt idx="164">
                  <c:v>1.07194834914797</c:v>
                </c:pt>
                <c:pt idx="165">
                  <c:v>1.06272130909845</c:v>
                </c:pt>
                <c:pt idx="166">
                  <c:v>1.0536085440007401</c:v>
                </c:pt>
                <c:pt idx="167">
                  <c:v>1.04460916582258</c:v>
                </c:pt>
                <c:pt idx="168">
                  <c:v>1.0357222876489001</c:v>
                </c:pt>
                <c:pt idx="169">
                  <c:v>1.02694702269264</c:v>
                </c:pt>
                <c:pt idx="170">
                  <c:v>1.0182824835628199</c:v>
                </c:pt>
                <c:pt idx="171">
                  <c:v>1.00972778173214</c:v>
                </c:pt>
                <c:pt idx="172">
                  <c:v>1.00128202715871</c:v>
                </c:pt>
                <c:pt idx="173">
                  <c:v>0.99294432802676502</c:v>
                </c:pt>
                <c:pt idx="174">
                  <c:v>0.98471379057913699</c:v>
                </c:pt>
                <c:pt idx="175">
                  <c:v>0.97658951902042601</c:v>
                </c:pt>
                <c:pt idx="176">
                  <c:v>0.96857061547478196</c:v>
                </c:pt>
                <c:pt idx="177">
                  <c:v>0.96065617998604902</c:v>
                </c:pt>
                <c:pt idx="178">
                  <c:v>0.95284531055088395</c:v>
                </c:pt>
                <c:pt idx="179">
                  <c:v>0.94513710317782595</c:v>
                </c:pt>
                <c:pt idx="180">
                  <c:v>0.93753065196691099</c:v>
                </c:pt>
                <c:pt idx="181">
                  <c:v>0.93002504920583895</c:v>
                </c:pt>
                <c:pt idx="182">
                  <c:v>0.92261938547959699</c:v>
                </c:pt>
                <c:pt idx="183">
                  <c:v>0.91531274979124</c:v>
                </c:pt>
                <c:pt idx="184">
                  <c:v>0.90810422969203097</c:v>
                </c:pt>
                <c:pt idx="185">
                  <c:v>0.90099291141959403</c:v>
                </c:pt>
                <c:pt idx="186">
                  <c:v>0.89397788004300605</c:v>
                </c:pt>
                <c:pt idx="187">
                  <c:v>0.88705821961398301</c:v>
                </c:pt>
                <c:pt idx="188">
                  <c:v>0.880233013323519</c:v>
                </c:pt>
                <c:pt idx="189">
                  <c:v>0.87350134366339305</c:v>
                </c:pt>
                <c:pt idx="190">
                  <c:v>0.86686229259213499</c:v>
                </c:pt>
                <c:pt idx="191">
                  <c:v>0.86031494170503897</c:v>
                </c:pt>
                <c:pt idx="192">
                  <c:v>0.85385837240790297</c:v>
                </c:pt>
                <c:pt idx="193">
                  <c:v>0.84749166609418602</c:v>
                </c:pt>
                <c:pt idx="194">
                  <c:v>0.84121390432528897</c:v>
                </c:pt>
                <c:pt idx="195">
                  <c:v>0.83502416901369803</c:v>
                </c:pt>
                <c:pt idx="196">
                  <c:v>0.82892154260869499</c:v>
                </c:pt>
                <c:pt idx="197">
                  <c:v>0.82290510828437902</c:v>
                </c:pt>
                <c:pt idx="198">
                  <c:v>0.81697395012969098</c:v>
                </c:pt>
                <c:pt idx="199">
                  <c:v>0.81112715334018104</c:v>
                </c:pt>
                <c:pt idx="200">
                  <c:v>0.80536380441120903</c:v>
                </c:pt>
                <c:pt idx="201">
                  <c:v>0.79968299133229304</c:v>
                </c:pt>
                <c:pt idx="202">
                  <c:v>0.79408380378231203</c:v>
                </c:pt>
                <c:pt idx="203">
                  <c:v>0.78856533332526302</c:v>
                </c:pt>
                <c:pt idx="204">
                  <c:v>0.78312667360628796</c:v>
                </c:pt>
                <c:pt idx="205">
                  <c:v>0.77776692054768604</c:v>
                </c:pt>
                <c:pt idx="206">
                  <c:v>0.77248517254460802</c:v>
                </c:pt>
                <c:pt idx="207">
                  <c:v>0.76728053066017499</c:v>
                </c:pt>
                <c:pt idx="208">
                  <c:v>0.76215209881972201</c:v>
                </c:pt>
                <c:pt idx="209">
                  <c:v>0.75709898400390097</c:v>
                </c:pt>
                <c:pt idx="210">
                  <c:v>0.75212029644034895</c:v>
                </c:pt>
                <c:pt idx="211">
                  <c:v>0.74721514979367099</c:v>
                </c:pt>
                <c:pt idx="212">
                  <c:v>0.742382661353434</c:v>
                </c:pt>
                <c:pt idx="213">
                  <c:v>0.73762195221993199</c:v>
                </c:pt>
                <c:pt idx="214">
                  <c:v>0.73293214748742297</c:v>
                </c:pt>
                <c:pt idx="215">
                  <c:v>0.72831237642459601</c:v>
                </c:pt>
                <c:pt idx="216">
                  <c:v>0.72376177265200503</c:v>
                </c:pt>
                <c:pt idx="217">
                  <c:v>0.71927947431622197</c:v>
                </c:pt>
                <c:pt idx="218">
                  <c:v>0.71486462426047104</c:v>
                </c:pt>
                <c:pt idx="219">
                  <c:v>0.71051637019151703</c:v>
                </c:pt>
                <c:pt idx="220">
                  <c:v>0.70623386484259199</c:v>
                </c:pt>
                <c:pt idx="221">
                  <c:v>0.70201626613215296</c:v>
                </c:pt>
                <c:pt idx="222">
                  <c:v>0.69786273731828996</c:v>
                </c:pt>
                <c:pt idx="223">
                  <c:v>0.69377244714858499</c:v>
                </c:pt>
                <c:pt idx="224">
                  <c:v>0.689744570005286</c:v>
                </c:pt>
                <c:pt idx="225">
                  <c:v>0.68577828604559898</c:v>
                </c:pt>
                <c:pt idx="226">
                  <c:v>0.68187278133699403</c:v>
                </c:pt>
                <c:pt idx="227">
                  <c:v>0.67802724798736502</c:v>
                </c:pt>
                <c:pt idx="228">
                  <c:v>0.674240884269937</c:v>
                </c:pt>
                <c:pt idx="229">
                  <c:v>0.67051289474280396</c:v>
                </c:pt>
                <c:pt idx="230">
                  <c:v>0.66684249036300003</c:v>
                </c:pt>
                <c:pt idx="231">
                  <c:v>0.66322888859502904</c:v>
                </c:pt>
                <c:pt idx="232">
                  <c:v>0.65967131351376695</c:v>
                </c:pt>
                <c:pt idx="233">
                  <c:v>0.65616899590170197</c:v>
                </c:pt>
                <c:pt idx="234">
                  <c:v>0.65272117334045998</c:v>
                </c:pt>
                <c:pt idx="235">
                  <c:v>0.64932709029661595</c:v>
                </c:pt>
                <c:pt idx="236">
                  <c:v>0.64598599820182401</c:v>
                </c:pt>
                <c:pt idx="237">
                  <c:v>0.64269715552732598</c:v>
                </c:pt>
                <c:pt idx="238">
                  <c:v>0.63945982785307198</c:v>
                </c:pt>
                <c:pt idx="239">
                  <c:v>0.63627328793183902</c:v>
                </c:pt>
                <c:pt idx="240">
                  <c:v>0.63313681574923497</c:v>
                </c:pt>
                <c:pt idx="241">
                  <c:v>0.63004969858138404</c:v>
                </c:pt>
                <c:pt idx="242">
                  <c:v>0.62701123105407897</c:v>
                </c:pt>
                <c:pt idx="243">
                  <c:v>0.62402071521143998</c:v>
                </c:pt>
                <c:pt idx="244">
                  <c:v>0.62107746061115598</c:v>
                </c:pt>
                <c:pt idx="245">
                  <c:v>0.61818078448286895</c:v>
                </c:pt>
                <c:pt idx="246">
                  <c:v>0.61533001202817605</c:v>
                </c:pt>
                <c:pt idx="247">
                  <c:v>0.61252447703133905</c:v>
                </c:pt>
                <c:pt idx="248">
                  <c:v>0.60976352314599203</c:v>
                </c:pt>
                <c:pt idx="249">
                  <c:v>0.60704650664948001</c:v>
                </c:pt>
                <c:pt idx="250">
                  <c:v>0.60437280238472602</c:v>
                </c:pt>
                <c:pt idx="251">
                  <c:v>0.60174181663677195</c:v>
                </c:pt>
                <c:pt idx="252">
                  <c:v>0.59915301512910701</c:v>
                </c:pt>
                <c:pt idx="253">
                  <c:v>0.59660598406642895</c:v>
                </c:pt>
                <c:pt idx="254">
                  <c:v>0.59410056358795604</c:v>
                </c:pt>
                <c:pt idx="255">
                  <c:v>0.59163714029194603</c:v>
                </c:pt>
                <c:pt idx="256">
                  <c:v>0.58921729009986201</c:v>
                </c:pt>
                <c:pt idx="257">
                  <c:v>0.58684519464599505</c:v>
                </c:pt>
                <c:pt idx="258">
                  <c:v>0.58453076965424899</c:v>
                </c:pt>
                <c:pt idx="259">
                  <c:v>0.58229659053518201</c:v>
                </c:pt>
                <c:pt idx="260">
                  <c:v>0.58019325426476098</c:v>
                </c:pt>
                <c:pt idx="261">
                  <c:v>0.57833349449912497</c:v>
                </c:pt>
                <c:pt idx="262">
                  <c:v>0.57696790467455195</c:v>
                </c:pt>
                <c:pt idx="263">
                  <c:v>0.57665229996982603</c:v>
                </c:pt>
                <c:pt idx="264">
                  <c:v>0.57861295791266498</c:v>
                </c:pt>
                <c:pt idx="265">
                  <c:v>0.58551888046103295</c:v>
                </c:pt>
                <c:pt idx="266">
                  <c:v>0.60299581831054505</c:v>
                </c:pt>
                <c:pt idx="267">
                  <c:v>0.64208482224738395</c:v>
                </c:pt>
                <c:pt idx="268">
                  <c:v>0.72130050629938602</c:v>
                </c:pt>
                <c:pt idx="269">
                  <c:v>0.861143575868767</c:v>
                </c:pt>
                <c:pt idx="270">
                  <c:v>1.0545453754707901</c:v>
                </c:pt>
                <c:pt idx="271">
                  <c:v>1.22637277801359</c:v>
                </c:pt>
                <c:pt idx="272">
                  <c:v>1.30286462058263</c:v>
                </c:pt>
                <c:pt idx="273">
                  <c:v>1.3199846609729</c:v>
                </c:pt>
                <c:pt idx="274">
                  <c:v>1.32893323872015</c:v>
                </c:pt>
                <c:pt idx="275">
                  <c:v>1.3389111783059</c:v>
                </c:pt>
                <c:pt idx="276">
                  <c:v>1.3491400244302001</c:v>
                </c:pt>
                <c:pt idx="277">
                  <c:v>1.3594998393486599</c:v>
                </c:pt>
                <c:pt idx="278">
                  <c:v>1.37002819745322</c:v>
                </c:pt>
                <c:pt idx="279">
                  <c:v>1.3807279727333399</c:v>
                </c:pt>
                <c:pt idx="280">
                  <c:v>1.3916014022710099</c:v>
                </c:pt>
                <c:pt idx="281">
                  <c:v>1.4026525718467999</c:v>
                </c:pt>
                <c:pt idx="282">
                  <c:v>1.4138853206725699</c:v>
                </c:pt>
                <c:pt idx="283">
                  <c:v>1.4253032688617</c:v>
                </c:pt>
                <c:pt idx="284">
                  <c:v>1.43690989065745</c:v>
                </c:pt>
                <c:pt idx="285">
                  <c:v>1.4487085401506301</c:v>
                </c:pt>
                <c:pt idx="286">
                  <c:v>1.4607024340564301</c:v>
                </c:pt>
                <c:pt idx="287">
                  <c:v>1.47289450547975</c:v>
                </c:pt>
                <c:pt idx="288">
                  <c:v>1.48528717374635</c:v>
                </c:pt>
                <c:pt idx="289">
                  <c:v>1.4978821338414401</c:v>
                </c:pt>
                <c:pt idx="290">
                  <c:v>1.51068022509449</c:v>
                </c:pt>
                <c:pt idx="291">
                  <c:v>1.52368135801654</c:v>
                </c:pt>
                <c:pt idx="292">
                  <c:v>1.5368844334289</c:v>
                </c:pt>
                <c:pt idx="293">
                  <c:v>1.55028721214612</c:v>
                </c:pt>
                <c:pt idx="294">
                  <c:v>1.56388615383388</c:v>
                </c:pt>
                <c:pt idx="295">
                  <c:v>1.57767628061913</c:v>
                </c:pt>
                <c:pt idx="296">
                  <c:v>1.5916511068516299</c:v>
                </c:pt>
                <c:pt idx="297">
                  <c:v>1.6058026345193299</c:v>
                </c:pt>
                <c:pt idx="298">
                  <c:v>1.6201213875971301</c:v>
                </c:pt>
                <c:pt idx="299">
                  <c:v>1.63459646755106</c:v>
                </c:pt>
                <c:pt idx="300">
                  <c:v>1.64921563876841</c:v>
                </c:pt>
                <c:pt idx="301">
                  <c:v>1.6639654665786501</c:v>
                </c:pt>
                <c:pt idx="302">
                  <c:v>1.67883152011932</c:v>
                </c:pt>
                <c:pt idx="303">
                  <c:v>1.6937986312969799</c:v>
                </c:pt>
                <c:pt idx="304">
                  <c:v>1.70885118952699</c:v>
                </c:pt>
                <c:pt idx="305">
                  <c:v>1.7239734556262301</c:v>
                </c:pt>
                <c:pt idx="306">
                  <c:v>1.7391498871550899</c:v>
                </c:pt>
                <c:pt idx="307">
                  <c:v>1.7543654699953199</c:v>
                </c:pt>
                <c:pt idx="308">
                  <c:v>1.7696060456523299</c:v>
                </c:pt>
                <c:pt idx="309">
                  <c:v>1.78485861804122</c:v>
                </c:pt>
                <c:pt idx="310">
                  <c:v>1.80011162362656</c:v>
                </c:pt>
                <c:pt idx="311">
                  <c:v>1.81535515405847</c:v>
                </c:pt>
                <c:pt idx="312">
                  <c:v>1.83058112603857</c:v>
                </c:pt>
                <c:pt idx="313">
                  <c:v>1.84578339602563</c:v>
                </c:pt>
                <c:pt idx="314">
                  <c:v>1.8609578184698199</c:v>
                </c:pt>
                <c:pt idx="315">
                  <c:v>1.8761022478704901</c:v>
                </c:pt>
                <c:pt idx="316">
                  <c:v>1.8912164877825799</c:v>
                </c:pt>
                <c:pt idx="317">
                  <c:v>1.90630219278343</c:v>
                </c:pt>
                <c:pt idx="318">
                  <c:v>1.9213627311016599</c:v>
                </c:pt>
                <c:pt idx="319">
                  <c:v>1.9364030160130501</c:v>
                </c:pt>
                <c:pt idx="320">
                  <c:v>1.95142931393398</c:v>
                </c:pt>
                <c:pt idx="321">
                  <c:v>1.96644903692561</c:v>
                </c:pt>
                <c:pt idx="322">
                  <c:v>1.9814705270455899</c:v>
                </c:pt>
                <c:pt idx="323">
                  <c:v>1.9965028394358999</c:v>
                </c:pt>
                <c:pt idx="324">
                  <c:v>2.01155553018758</c:v>
                </c:pt>
                <c:pt idx="325">
                  <c:v>2.02663845406075</c:v>
                </c:pt>
                <c:pt idx="326">
                  <c:v>2.0417615762309702</c:v>
                </c:pt>
                <c:pt idx="327">
                  <c:v>2.0569348014223001</c:v>
                </c:pt>
                <c:pt idx="328">
                  <c:v>2.0721678230323302</c:v>
                </c:pt>
                <c:pt idx="329">
                  <c:v>2.08746999413064</c:v>
                </c:pt>
                <c:pt idx="330">
                  <c:v>2.1028502215406299</c:v>
                </c:pt>
                <c:pt idx="331">
                  <c:v>2.1183168836184301</c:v>
                </c:pt>
                <c:pt idx="332">
                  <c:v>2.1338777718336202</c:v>
                </c:pt>
                <c:pt idx="333">
                  <c:v>2.1495400558081199</c:v>
                </c:pt>
                <c:pt idx="334">
                  <c:v>2.1653102710732002</c:v>
                </c:pt>
                <c:pt idx="335">
                  <c:v>2.1811943284186599</c:v>
                </c:pt>
                <c:pt idx="336">
                  <c:v>2.1971975433351698</c:v>
                </c:pt>
                <c:pt idx="337">
                  <c:v>2.2133246836253599</c:v>
                </c:pt>
                <c:pt idx="338">
                  <c:v>2.22958003281241</c:v>
                </c:pt>
                <c:pt idx="339">
                  <c:v>2.2459674664121798</c:v>
                </c:pt>
                <c:pt idx="340">
                  <c:v>2.2624905375949398</c:v>
                </c:pt>
                <c:pt idx="341">
                  <c:v>2.2791525680990801</c:v>
                </c:pt>
                <c:pt idx="342">
                  <c:v>2.2959567398282599</c:v>
                </c:pt>
                <c:pt idx="343">
                  <c:v>2.3129061820383101</c:v>
                </c:pt>
                <c:pt idx="344">
                  <c:v>2.3300040491431</c:v>
                </c:pt>
                <c:pt idx="345">
                  <c:v>2.3472535840908701</c:v>
                </c:pt>
                <c:pt idx="346">
                  <c:v>2.3646581634719999</c:v>
                </c:pt>
                <c:pt idx="347">
                  <c:v>2.3822213209201699</c:v>
                </c:pt>
                <c:pt idx="348">
                  <c:v>2.3999467480713799</c:v>
                </c:pt>
                <c:pt idx="349">
                  <c:v>2.4178382725285701</c:v>
                </c:pt>
                <c:pt idx="350">
                  <c:v>2.43589981677427</c:v>
                </c:pt>
                <c:pt idx="351">
                  <c:v>2.4541353401211601</c:v>
                </c:pt>
                <c:pt idx="352">
                  <c:v>2.4725487728950801</c:v>
                </c:pt>
                <c:pt idx="353">
                  <c:v>2.4911439447841599</c:v>
                </c:pt>
                <c:pt idx="354">
                  <c:v>2.50992452188181</c:v>
                </c:pt>
                <c:pt idx="355">
                  <c:v>2.5288939482330899</c:v>
                </c:pt>
                <c:pt idx="356">
                  <c:v>2.54805541359806</c:v>
                </c:pt>
                <c:pt idx="357">
                  <c:v>2.5674118270321</c:v>
                </c:pt>
                <c:pt idx="358">
                  <c:v>2.5869658333027599</c:v>
                </c:pt>
                <c:pt idx="359">
                  <c:v>2.6067198180054798</c:v>
                </c:pt>
                <c:pt idx="360">
                  <c:v>2.62667597605195</c:v>
                </c:pt>
                <c:pt idx="361">
                  <c:v>2.6468363213303601</c:v>
                </c:pt>
                <c:pt idx="362">
                  <c:v>2.6672028016601299</c:v>
                </c:pt>
                <c:pt idx="363">
                  <c:v>2.6877772556965098</c:v>
                </c:pt>
                <c:pt idx="364">
                  <c:v>2.70856157829322</c:v>
                </c:pt>
                <c:pt idx="365">
                  <c:v>2.7295575302454398</c:v>
                </c:pt>
                <c:pt idx="366">
                  <c:v>2.7507670034013398</c:v>
                </c:pt>
                <c:pt idx="367">
                  <c:v>2.7721915289072401</c:v>
                </c:pt>
                <c:pt idx="368">
                  <c:v>2.7938328006606801</c:v>
                </c:pt>
                <c:pt idx="369">
                  <c:v>2.81569160529641</c:v>
                </c:pt>
                <c:pt idx="370">
                  <c:v>2.8377689894184801</c:v>
                </c:pt>
                <c:pt idx="371">
                  <c:v>2.8600640660951799</c:v>
                </c:pt>
                <c:pt idx="372">
                  <c:v>2.8825766648376399</c:v>
                </c:pt>
                <c:pt idx="373">
                  <c:v>2.90530288753442</c:v>
                </c:pt>
                <c:pt idx="374">
                  <c:v>2.92824098118568</c:v>
                </c:pt>
                <c:pt idx="375">
                  <c:v>2.9513822934682699</c:v>
                </c:pt>
                <c:pt idx="376">
                  <c:v>2.9747238953062798</c:v>
                </c:pt>
                <c:pt idx="377">
                  <c:v>2.9982500925740898</c:v>
                </c:pt>
                <c:pt idx="378">
                  <c:v>3.0219588508289799</c:v>
                </c:pt>
                <c:pt idx="379">
                  <c:v>3.0458240623719899</c:v>
                </c:pt>
                <c:pt idx="380">
                  <c:v>3.0698497111537302</c:v>
                </c:pt>
                <c:pt idx="381">
                  <c:v>3.09399344621592</c:v>
                </c:pt>
                <c:pt idx="382">
                  <c:v>3.11827570628664</c:v>
                </c:pt>
                <c:pt idx="383">
                  <c:v>3.1426266915566901</c:v>
                </c:pt>
                <c:pt idx="384">
                  <c:v>3.1671029570065099</c:v>
                </c:pt>
                <c:pt idx="385">
                  <c:v>3.19158501835871</c:v>
                </c:pt>
                <c:pt idx="386">
                  <c:v>3.2162015466172802</c:v>
                </c:pt>
                <c:pt idx="387">
                  <c:v>3.2407396134391502</c:v>
                </c:pt>
                <c:pt idx="388">
                  <c:v>3.2654656145760801</c:v>
                </c:pt>
                <c:pt idx="389">
                  <c:v>3.2899886700546701</c:v>
                </c:pt>
                <c:pt idx="390">
                  <c:v>3.3148331182034299</c:v>
                </c:pt>
                <c:pt idx="391">
                  <c:v>3.3392695272745399</c:v>
                </c:pt>
                <c:pt idx="392">
                  <c:v>3.3643022424009899</c:v>
                </c:pt>
                <c:pt idx="393">
                  <c:v>3.3885609473575098</c:v>
                </c:pt>
                <c:pt idx="394">
                  <c:v>3.4139432847946201</c:v>
                </c:pt>
                <c:pt idx="395">
                  <c:v>3.4378708657819002</c:v>
                </c:pt>
                <c:pt idx="396">
                  <c:v>3.46390846375273</c:v>
                </c:pt>
                <c:pt idx="397">
                  <c:v>3.4872050261577701</c:v>
                </c:pt>
                <c:pt idx="398">
                  <c:v>3.5144477548803001</c:v>
                </c:pt>
                <c:pt idx="399">
                  <c:v>3.53651028973777</c:v>
                </c:pt>
                <c:pt idx="400">
                  <c:v>3.5659470213503601</c:v>
                </c:pt>
              </c:numCache>
            </c:numRef>
          </c:yVal>
          <c:smooth val="1"/>
        </c:ser>
        <c:ser>
          <c:idx val="4"/>
          <c:order val="4"/>
          <c:tx>
            <c:v>密度</c:v>
          </c:tx>
          <c:spPr>
            <a:ln w="190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xVal>
            <c:numRef>
              <c:f>COMPRE1d!$B$1:$B$401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COMPRE1d!$G$1:$G$401</c:f>
              <c:numCache>
                <c:formatCode>General</c:formatCode>
                <c:ptCount val="401"/>
                <c:pt idx="0">
                  <c:v>1.37725903345797</c:v>
                </c:pt>
                <c:pt idx="1">
                  <c:v>1.3792888806902299</c:v>
                </c:pt>
                <c:pt idx="2">
                  <c:v>1.3776892263624401</c:v>
                </c:pt>
                <c:pt idx="3">
                  <c:v>1.3781904673719501</c:v>
                </c:pt>
                <c:pt idx="4">
                  <c:v>1.3774708254689001</c:v>
                </c:pt>
                <c:pt idx="5">
                  <c:v>1.3774440275120801</c:v>
                </c:pt>
                <c:pt idx="6">
                  <c:v>1.3770138827165199</c:v>
                </c:pt>
                <c:pt idx="7">
                  <c:v>1.3768041075850399</c:v>
                </c:pt>
                <c:pt idx="8">
                  <c:v>1.3764616835266901</c:v>
                </c:pt>
                <c:pt idx="9">
                  <c:v>1.3761848159782999</c:v>
                </c:pt>
                <c:pt idx="10">
                  <c:v>1.37586258648727</c:v>
                </c:pt>
                <c:pt idx="11">
                  <c:v>1.3755563159022399</c:v>
                </c:pt>
                <c:pt idx="12">
                  <c:v>1.3752319735815399</c:v>
                </c:pt>
                <c:pt idx="13">
                  <c:v>1.37490796191835</c:v>
                </c:pt>
                <c:pt idx="14">
                  <c:v>1.3745740370503099</c:v>
                </c:pt>
                <c:pt idx="15">
                  <c:v>1.3742354932899801</c:v>
                </c:pt>
                <c:pt idx="16">
                  <c:v>1.3738892478490901</c:v>
                </c:pt>
                <c:pt idx="17">
                  <c:v>1.3735366958008199</c:v>
                </c:pt>
                <c:pt idx="18">
                  <c:v>1.3731768481975599</c:v>
                </c:pt>
                <c:pt idx="19">
                  <c:v>1.3728099686683699</c:v>
                </c:pt>
                <c:pt idx="20">
                  <c:v>1.3724356596637</c:v>
                </c:pt>
                <c:pt idx="21">
                  <c:v>1.37205386193892</c:v>
                </c:pt>
                <c:pt idx="22">
                  <c:v>1.3716643361090599</c:v>
                </c:pt>
                <c:pt idx="23">
                  <c:v>1.3712669292475099</c:v>
                </c:pt>
                <c:pt idx="24">
                  <c:v>1.3708614385117399</c:v>
                </c:pt>
                <c:pt idx="25">
                  <c:v>1.3704476800365899</c:v>
                </c:pt>
                <c:pt idx="26">
                  <c:v>1.3700254540732399</c:v>
                </c:pt>
                <c:pt idx="27">
                  <c:v>1.3695945621708701</c:v>
                </c:pt>
                <c:pt idx="28">
                  <c:v>1.3691547984872401</c:v>
                </c:pt>
                <c:pt idx="29">
                  <c:v>1.3687059539008599</c:v>
                </c:pt>
                <c:pt idx="30">
                  <c:v>1.36824781390253</c:v>
                </c:pt>
                <c:pt idx="31">
                  <c:v>1.3677801595589401</c:v>
                </c:pt>
                <c:pt idx="32">
                  <c:v>1.3673027670489899</c:v>
                </c:pt>
                <c:pt idx="33">
                  <c:v>1.3668154079202099</c:v>
                </c:pt>
                <c:pt idx="34">
                  <c:v>1.3663178490177901</c:v>
                </c:pt>
                <c:pt idx="35">
                  <c:v>1.36580985254111</c:v>
                </c:pt>
                <c:pt idx="36">
                  <c:v>1.3652911759645401</c:v>
                </c:pt>
                <c:pt idx="37">
                  <c:v>1.36476157188855</c:v>
                </c:pt>
                <c:pt idx="38">
                  <c:v>1.36422078773735</c:v>
                </c:pt>
                <c:pt idx="39">
                  <c:v>1.36366856530089</c:v>
                </c:pt>
                <c:pt idx="40">
                  <c:v>1.36310464010611</c:v>
                </c:pt>
                <c:pt idx="41">
                  <c:v>1.3625287406422899</c:v>
                </c:pt>
                <c:pt idx="42">
                  <c:v>1.3619405874888799</c:v>
                </c:pt>
                <c:pt idx="43">
                  <c:v>1.36133989242602</c:v>
                </c:pt>
                <c:pt idx="44">
                  <c:v>1.3607263576323101</c:v>
                </c:pt>
                <c:pt idx="45">
                  <c:v>1.3600996750888501</c:v>
                </c:pt>
                <c:pt idx="46">
                  <c:v>1.3594595263096001</c:v>
                </c:pt>
                <c:pt idx="47">
                  <c:v>1.3588055825008001</c:v>
                </c:pt>
                <c:pt idx="48">
                  <c:v>1.35813750521864</c:v>
                </c:pt>
                <c:pt idx="49">
                  <c:v>1.35745494754465</c:v>
                </c:pt>
                <c:pt idx="50">
                  <c:v>1.3567575557399201</c:v>
                </c:pt>
                <c:pt idx="51">
                  <c:v>1.35604497127857</c:v>
                </c:pt>
                <c:pt idx="52">
                  <c:v>1.3553168331081999</c:v>
                </c:pt>
                <c:pt idx="53">
                  <c:v>1.3545727799484999</c:v>
                </c:pt>
                <c:pt idx="54">
                  <c:v>1.3538124524264199</c:v>
                </c:pt>
                <c:pt idx="55">
                  <c:v>1.35303549486004</c:v>
                </c:pt>
                <c:pt idx="56">
                  <c:v>1.3522415565436301</c:v>
                </c:pt>
                <c:pt idx="57">
                  <c:v>1.35143029244484</c:v>
                </c:pt>
                <c:pt idx="58">
                  <c:v>1.3506013632917599</c:v>
                </c:pt>
                <c:pt idx="59">
                  <c:v>1.3497544350856401</c:v>
                </c:pt>
                <c:pt idx="60">
                  <c:v>1.34888917810814</c:v>
                </c:pt>
                <c:pt idx="61">
                  <c:v>1.3480052654844601</c:v>
                </c:pt>
                <c:pt idx="62">
                  <c:v>1.34710237130512</c:v>
                </c:pt>
                <c:pt idx="63">
                  <c:v>1.34618016819839</c:v>
                </c:pt>
                <c:pt idx="64">
                  <c:v>1.3452383240885</c:v>
                </c:pt>
                <c:pt idx="65">
                  <c:v>1.34427649769099</c:v>
                </c:pt>
                <c:pt idx="66">
                  <c:v>1.34329433211024</c:v>
                </c:pt>
                <c:pt idx="67">
                  <c:v>1.3422914457472399</c:v>
                </c:pt>
                <c:pt idx="68">
                  <c:v>1.3412674196313199</c:v>
                </c:pt>
                <c:pt idx="69">
                  <c:v>1.3402217802858101</c:v>
                </c:pt>
                <c:pt idx="70">
                  <c:v>1.3391539773469401</c:v>
                </c:pt>
                <c:pt idx="71">
                  <c:v>1.3380633553828101</c:v>
                </c:pt>
                <c:pt idx="72">
                  <c:v>1.3369491196949601</c:v>
                </c:pt>
                <c:pt idx="73">
                  <c:v>1.33581029630172</c:v>
                </c:pt>
                <c:pt idx="74">
                  <c:v>1.33464568675841</c:v>
                </c:pt>
                <c:pt idx="75">
                  <c:v>1.3334538189187899</c:v>
                </c:pt>
                <c:pt idx="76">
                  <c:v>1.33223289513917</c:v>
                </c:pt>
                <c:pt idx="77">
                  <c:v>1.33098073973498</c:v>
                </c:pt>
                <c:pt idx="78">
                  <c:v>1.32969474769148</c:v>
                </c:pt>
                <c:pt idx="79">
                  <c:v>1.32837183668713</c:v>
                </c:pt>
                <c:pt idx="80">
                  <c:v>1.32700840439985</c:v>
                </c:pt>
                <c:pt idx="81">
                  <c:v>1.3256002928277499</c:v>
                </c:pt>
                <c:pt idx="82">
                  <c:v>1.3241427609780101</c:v>
                </c:pt>
                <c:pt idx="83">
                  <c:v>1.3226304667900901</c:v>
                </c:pt>
                <c:pt idx="84">
                  <c:v>1.32105745861875</c:v>
                </c:pt>
                <c:pt idx="85">
                  <c:v>1.3194171760866999</c:v>
                </c:pt>
                <c:pt idx="86">
                  <c:v>1.3177024597077001</c:v>
                </c:pt>
                <c:pt idx="87">
                  <c:v>1.31590556843652</c:v>
                </c:pt>
                <c:pt idx="88">
                  <c:v>1.3140182042233599</c:v>
                </c:pt>
                <c:pt idx="89">
                  <c:v>1.31203154266975</c:v>
                </c:pt>
                <c:pt idx="90">
                  <c:v>1.3099362688745</c:v>
                </c:pt>
                <c:pt idx="91">
                  <c:v>1.3077226173971599</c:v>
                </c:pt>
                <c:pt idx="92">
                  <c:v>1.3053804149091499</c:v>
                </c:pt>
                <c:pt idx="93">
                  <c:v>1.30289912368452</c:v>
                </c:pt>
                <c:pt idx="94">
                  <c:v>1.3002678839753401</c:v>
                </c:pt>
                <c:pt idx="95">
                  <c:v>1.2974755541190499</c:v>
                </c:pt>
                <c:pt idx="96">
                  <c:v>1.2945107496381101</c:v>
                </c:pt>
                <c:pt idx="97">
                  <c:v>1.2913618871954</c:v>
                </c:pt>
                <c:pt idx="98">
                  <c:v>1.2880172462125401</c:v>
                </c:pt>
                <c:pt idx="99">
                  <c:v>1.2844650696608</c:v>
                </c:pt>
                <c:pt idx="100">
                  <c:v>1.28069373447479</c:v>
                </c:pt>
                <c:pt idx="101">
                  <c:v>1.2766920287594099</c:v>
                </c:pt>
                <c:pt idx="102">
                  <c:v>1.2724495743545201</c:v>
                </c:pt>
                <c:pt idx="103">
                  <c:v>1.2679574262425899</c:v>
                </c:pt>
                <c:pt idx="104">
                  <c:v>1.2632088624161699</c:v>
                </c:pt>
                <c:pt idx="105">
                  <c:v>1.25820034867669</c:v>
                </c:pt>
                <c:pt idx="106">
                  <c:v>1.25293262462592</c:v>
                </c:pt>
                <c:pt idx="107">
                  <c:v>1.2474118152050999</c:v>
                </c:pt>
                <c:pt idx="108">
                  <c:v>1.24165043475274</c:v>
                </c:pt>
                <c:pt idx="109">
                  <c:v>1.23566812749563</c:v>
                </c:pt>
                <c:pt idx="110">
                  <c:v>1.2294919888127001</c:v>
                </c:pt>
                <c:pt idx="111">
                  <c:v>1.2231563412333699</c:v>
                </c:pt>
                <c:pt idx="112">
                  <c:v>1.2167018976567201</c:v>
                </c:pt>
                <c:pt idx="113">
                  <c:v>1.2101743240867799</c:v>
                </c:pt>
                <c:pt idx="114">
                  <c:v>1.2036223011156499</c:v>
                </c:pt>
                <c:pt idx="115">
                  <c:v>1.1970952598469899</c:v>
                </c:pt>
                <c:pt idx="116">
                  <c:v>1.1906410175614399</c:v>
                </c:pt>
                <c:pt idx="117">
                  <c:v>1.18430355072377</c:v>
                </c:pt>
                <c:pt idx="118">
                  <c:v>1.1781211163721099</c:v>
                </c:pt>
                <c:pt idx="119">
                  <c:v>1.1721248750211</c:v>
                </c:pt>
                <c:pt idx="120">
                  <c:v>1.16633809285059</c:v>
                </c:pt>
                <c:pt idx="121">
                  <c:v>1.1607759240986699</c:v>
                </c:pt>
                <c:pt idx="122">
                  <c:v>1.15544570993049</c:v>
                </c:pt>
                <c:pt idx="123">
                  <c:v>1.15034768616157</c:v>
                </c:pt>
                <c:pt idx="124">
                  <c:v>1.14547597163003</c:v>
                </c:pt>
                <c:pt idx="125">
                  <c:v>1.14081970924573</c:v>
                </c:pt>
                <c:pt idx="126">
                  <c:v>1.1363642472240201</c:v>
                </c:pt>
                <c:pt idx="127">
                  <c:v>1.1320922721830999</c:v>
                </c:pt>
                <c:pt idx="128">
                  <c:v>1.12798483273435</c:v>
                </c:pt>
                <c:pt idx="129">
                  <c:v>1.1240222175519501</c:v>
                </c:pt>
                <c:pt idx="130">
                  <c:v>1.1201846730671701</c:v>
                </c:pt>
                <c:pt idx="131">
                  <c:v>1.1164529618385699</c:v>
                </c:pt>
                <c:pt idx="132">
                  <c:v>1.1128087733599299</c:v>
                </c:pt>
                <c:pt idx="133">
                  <c:v>1.10923500529719</c:v>
                </c:pt>
                <c:pt idx="134">
                  <c:v>1.10571593588744</c:v>
                </c:pt>
                <c:pt idx="135">
                  <c:v>1.1022373084989401</c:v>
                </c:pt>
                <c:pt idx="136">
                  <c:v>1.09878634802829</c:v>
                </c:pt>
                <c:pt idx="137">
                  <c:v>1.09535172659771</c:v>
                </c:pt>
                <c:pt idx="138">
                  <c:v>1.09192349341882</c:v>
                </c:pt>
                <c:pt idx="139">
                  <c:v>1.0884929810475199</c:v>
                </c:pt>
                <c:pt idx="140">
                  <c:v>1.0850526977739099</c:v>
                </c:pt>
                <c:pt idx="141">
                  <c:v>1.08159621368077</c:v>
                </c:pt>
                <c:pt idx="142">
                  <c:v>1.0781180460084301</c:v>
                </c:pt>
                <c:pt idx="143">
                  <c:v>1.07461354788623</c:v>
                </c:pt>
                <c:pt idx="144">
                  <c:v>1.07107880321038</c:v>
                </c:pt>
                <c:pt idx="145">
                  <c:v>1.0675105294330201</c:v>
                </c:pt>
                <c:pt idx="146">
                  <c:v>1.06390598924112</c:v>
                </c:pt>
                <c:pt idx="147">
                  <c:v>1.06026291151026</c:v>
                </c:pt>
                <c:pt idx="148">
                  <c:v>1.0565794214831301</c:v>
                </c:pt>
                <c:pt idx="149">
                  <c:v>1.0528539798159899</c:v>
                </c:pt>
                <c:pt idx="150">
                  <c:v>1.0490853299324401</c:v>
                </c:pt>
                <c:pt idx="151">
                  <c:v>1.0452724529987101</c:v>
                </c:pt>
                <c:pt idx="152">
                  <c:v>1.0414145297720101</c:v>
                </c:pt>
                <c:pt idx="153">
                  <c:v>1.03751090855506</c:v>
                </c:pt>
                <c:pt idx="154">
                  <c:v>1.0335610785054601</c:v>
                </c:pt>
                <c:pt idx="155">
                  <c:v>1.0295646475859199</c:v>
                </c:pt>
                <c:pt idx="156">
                  <c:v>1.0255213244936601</c:v>
                </c:pt>
                <c:pt idx="157">
                  <c:v>1.0214309039679801</c:v>
                </c:pt>
                <c:pt idx="158">
                  <c:v>1.0172932549390099</c:v>
                </c:pt>
                <c:pt idx="159">
                  <c:v>1.01310831104481</c:v>
                </c:pt>
                <c:pt idx="160">
                  <c:v>1.0088760631059099</c:v>
                </c:pt>
                <c:pt idx="161">
                  <c:v>1.0045965532040899</c:v>
                </c:pt>
                <c:pt idx="162">
                  <c:v>1.0002698700652699</c:v>
                </c:pt>
                <c:pt idx="163">
                  <c:v>0.99589614549323902</c:v>
                </c:pt>
                <c:pt idx="164">
                  <c:v>0.99147555164341294</c:v>
                </c:pt>
                <c:pt idx="165">
                  <c:v>0.98700829896139397</c:v>
                </c:pt>
                <c:pt idx="166">
                  <c:v>0.98249463464267806</c:v>
                </c:pt>
                <c:pt idx="167">
                  <c:v>0.97793484149605303</c:v>
                </c:pt>
                <c:pt idx="168">
                  <c:v>0.97332923711545605</c:v>
                </c:pt>
                <c:pt idx="169">
                  <c:v>0.9686781732834</c:v>
                </c:pt>
                <c:pt idx="170">
                  <c:v>0.96398203554436301</c:v>
                </c:pt>
                <c:pt idx="171">
                  <c:v>0.95924124289888102</c:v>
                </c:pt>
                <c:pt idx="172">
                  <c:v>0.954456247579201</c:v>
                </c:pt>
                <c:pt idx="173">
                  <c:v>0.94962753487554197</c:v>
                </c:pt>
                <c:pt idx="174">
                  <c:v>0.94475562298855598</c:v>
                </c:pt>
                <c:pt idx="175">
                  <c:v>0.93984106288879898</c:v>
                </c:pt>
                <c:pt idx="176">
                  <c:v>0.93488443816825395</c:v>
                </c:pt>
                <c:pt idx="177">
                  <c:v>0.92988636487223397</c:v>
                </c:pt>
                <c:pt idx="178">
                  <c:v>0.924847491302623</c:v>
                </c:pt>
                <c:pt idx="179">
                  <c:v>0.91976849778551095</c:v>
                </c:pt>
                <c:pt idx="180">
                  <c:v>0.91465009639787398</c:v>
                </c:pt>
                <c:pt idx="181">
                  <c:v>0.90949303064928999</c:v>
                </c:pt>
                <c:pt idx="182">
                  <c:v>0.90429807511566895</c:v>
                </c:pt>
                <c:pt idx="183">
                  <c:v>0.89906603502282401</c:v>
                </c:pt>
                <c:pt idx="184">
                  <c:v>0.89379774577835702</c:v>
                </c:pt>
                <c:pt idx="185">
                  <c:v>0.88849407245088197</c:v>
                </c:pt>
                <c:pt idx="186">
                  <c:v>0.883155909196086</c:v>
                </c:pt>
                <c:pt idx="187">
                  <c:v>0.87778417862948699</c:v>
                </c:pt>
                <c:pt idx="188">
                  <c:v>0.87237983114614404</c:v>
                </c:pt>
                <c:pt idx="189">
                  <c:v>0.866943844187816</c:v>
                </c:pt>
                <c:pt idx="190">
                  <c:v>0.86147722145840899</c:v>
                </c:pt>
                <c:pt idx="191">
                  <c:v>0.855980992088753</c:v>
                </c:pt>
                <c:pt idx="192">
                  <c:v>0.85045620975201797</c:v>
                </c:pt>
                <c:pt idx="193">
                  <c:v>0.84490395173126398</c:v>
                </c:pt>
                <c:pt idx="194">
                  <c:v>0.83932531794082099</c:v>
                </c:pt>
                <c:pt idx="195">
                  <c:v>0.83372142990340203</c:v>
                </c:pt>
                <c:pt idx="196">
                  <c:v>0.82809342968497501</c:v>
                </c:pt>
                <c:pt idx="197">
                  <c:v>0.82244247878961696</c:v>
                </c:pt>
                <c:pt idx="198">
                  <c:v>0.81676975701667998</c:v>
                </c:pt>
                <c:pt idx="199">
                  <c:v>0.81107646128278299</c:v>
                </c:pt>
                <c:pt idx="200">
                  <c:v>0.80536380441120803</c:v>
                </c:pt>
                <c:pt idx="201">
                  <c:v>0.79963301389145802</c:v>
                </c:pt>
                <c:pt idx="202">
                  <c:v>0.79388533061178401</c:v>
                </c:pt>
                <c:pt idx="203">
                  <c:v>0.78812200756762996</c:v>
                </c:pt>
                <c:pt idx="204">
                  <c:v>0.78234430854899395</c:v>
                </c:pt>
                <c:pt idx="205">
                  <c:v>0.77655350680980695</c:v>
                </c:pt>
                <c:pt idx="206">
                  <c:v>0.77075088372245204</c:v>
                </c:pt>
                <c:pt idx="207">
                  <c:v>0.76493772742063604</c:v>
                </c:pt>
                <c:pt idx="208">
                  <c:v>0.75911533143380505</c:v>
                </c:pt>
                <c:pt idx="209">
                  <c:v>0.75328499331636101</c:v>
                </c:pt>
                <c:pt idx="210">
                  <c:v>0.74744801327488997</c:v>
                </c:pt>
                <c:pt idx="211">
                  <c:v>0.74160569279663302</c:v>
                </c:pt>
                <c:pt idx="212">
                  <c:v>0.73575933328238796</c:v>
                </c:pt>
                <c:pt idx="213">
                  <c:v>0.72991023468699801</c:v>
                </c:pt>
                <c:pt idx="214">
                  <c:v>0.72405969417051397</c:v>
                </c:pt>
                <c:pt idx="215">
                  <c:v>0.71820900476307603</c:v>
                </c:pt>
                <c:pt idx="216">
                  <c:v>0.71235945404647805</c:v>
                </c:pt>
                <c:pt idx="217">
                  <c:v>0.70651232285527799</c:v>
                </c:pt>
                <c:pt idx="218">
                  <c:v>0.70066888400025795</c:v>
                </c:pt>
                <c:pt idx="219">
                  <c:v>0.69483040101689397</c:v>
                </c:pt>
                <c:pt idx="220">
                  <c:v>0.68899812694141305</c:v>
                </c:pt>
                <c:pt idx="221">
                  <c:v>0.68317330311687297</c:v>
                </c:pt>
                <c:pt idx="222">
                  <c:v>0.67735715803160101</c:v>
                </c:pt>
                <c:pt idx="223">
                  <c:v>0.67155090619214797</c:v>
                </c:pt>
                <c:pt idx="224">
                  <c:v>0.66575574703281304</c:v>
                </c:pt>
                <c:pt idx="225">
                  <c:v>0.65997286386361598</c:v>
                </c:pt>
                <c:pt idx="226">
                  <c:v>0.65420342285845701</c:v>
                </c:pt>
                <c:pt idx="227">
                  <c:v>0.64844857208504403</c:v>
                </c:pt>
                <c:pt idx="228">
                  <c:v>0.64270944057800095</c:v>
                </c:pt>
                <c:pt idx="229">
                  <c:v>0.63698713745641</c:v>
                </c:pt>
                <c:pt idx="230">
                  <c:v>0.63128275108689402</c:v>
                </c:pt>
                <c:pt idx="231">
                  <c:v>0.62559734829315705</c:v>
                </c:pt>
                <c:pt idx="232">
                  <c:v>0.61993197361277097</c:v>
                </c:pt>
                <c:pt idx="233">
                  <c:v>0.61428764860180995</c:v>
                </c:pt>
                <c:pt idx="234">
                  <c:v>0.60866537118781305</c:v>
                </c:pt>
                <c:pt idx="235">
                  <c:v>0.60306611507139096</c:v>
                </c:pt>
                <c:pt idx="236">
                  <c:v>0.59749082917667196</c:v>
                </c:pt>
                <c:pt idx="237">
                  <c:v>0.59194043715066802</c:v>
                </c:pt>
                <c:pt idx="238">
                  <c:v>0.58641583691161203</c:v>
                </c:pt>
                <c:pt idx="239">
                  <c:v>0.58091790024633905</c:v>
                </c:pt>
                <c:pt idx="240">
                  <c:v>0.57544747245704397</c:v>
                </c:pt>
                <c:pt idx="241">
                  <c:v>0.57000537205844204</c:v>
                </c:pt>
                <c:pt idx="242">
                  <c:v>0.56459239052794896</c:v>
                </c:pt>
                <c:pt idx="243">
                  <c:v>0.55920929211502701</c:v>
                </c:pt>
                <c:pt idx="244">
                  <c:v>0.55385681372355</c:v>
                </c:pt>
                <c:pt idx="245">
                  <c:v>0.54853566489754402</c:v>
                </c:pt>
                <c:pt idx="246">
                  <c:v>0.54324652797625606</c:v>
                </c:pt>
                <c:pt idx="247">
                  <c:v>0.537990058561024</c:v>
                </c:pt>
                <c:pt idx="248">
                  <c:v>0.53276688660139604</c:v>
                </c:pt>
                <c:pt idx="249">
                  <c:v>0.52757761876442799</c:v>
                </c:pt>
                <c:pt idx="250">
                  <c:v>0.52242284352298196</c:v>
                </c:pt>
                <c:pt idx="251">
                  <c:v>0.51730314207476602</c:v>
                </c:pt>
                <c:pt idx="252">
                  <c:v>0.51221911185147295</c:v>
                </c:pt>
                <c:pt idx="253">
                  <c:v>0.50717141733641802</c:v>
                </c:pt>
                <c:pt idx="254">
                  <c:v>0.502160900319091</c:v>
                </c:pt>
                <c:pt idx="255">
                  <c:v>0.49718881989319602</c:v>
                </c:pt>
                <c:pt idx="256">
                  <c:v>0.49225737642762202</c:v>
                </c:pt>
                <c:pt idx="257">
                  <c:v>0.48737085864618801</c:v>
                </c:pt>
                <c:pt idx="258">
                  <c:v>0.48253816120488202</c:v>
                </c:pt>
                <c:pt idx="259">
                  <c:v>0.477778322973818</c:v>
                </c:pt>
                <c:pt idx="260">
                  <c:v>0.473132733792064</c:v>
                </c:pt>
                <c:pt idx="261">
                  <c:v>0.468692069116176</c:v>
                </c:pt>
                <c:pt idx="262">
                  <c:v>0.46465568569451998</c:v>
                </c:pt>
                <c:pt idx="263">
                  <c:v>0.46146201808357501</c:v>
                </c:pt>
                <c:pt idx="264">
                  <c:v>0.46007114418471101</c:v>
                </c:pt>
                <c:pt idx="265">
                  <c:v>0.46255758570153499</c:v>
                </c:pt>
                <c:pt idx="266">
                  <c:v>0.47326131189392001</c:v>
                </c:pt>
                <c:pt idx="267">
                  <c:v>0.50062809153604404</c:v>
                </c:pt>
                <c:pt idx="268">
                  <c:v>0.55866316344738198</c:v>
                </c:pt>
                <c:pt idx="269">
                  <c:v>0.66251512714744398</c:v>
                </c:pt>
                <c:pt idx="270">
                  <c:v>0.80583837516337997</c:v>
                </c:pt>
                <c:pt idx="271">
                  <c:v>0.93077386614040003</c:v>
                </c:pt>
                <c:pt idx="272">
                  <c:v>0.98205789563088797</c:v>
                </c:pt>
                <c:pt idx="273">
                  <c:v>0.98809902457779497</c:v>
                </c:pt>
                <c:pt idx="274">
                  <c:v>0.98788579578234703</c:v>
                </c:pt>
                <c:pt idx="275">
                  <c:v>0.98833932911385503</c:v>
                </c:pt>
                <c:pt idx="276">
                  <c:v>0.98887487636746696</c:v>
                </c:pt>
                <c:pt idx="277">
                  <c:v>0.98940313588149298</c:v>
                </c:pt>
                <c:pt idx="278">
                  <c:v>0.98995111993165497</c:v>
                </c:pt>
                <c:pt idx="279">
                  <c:v>0.99052017306540496</c:v>
                </c:pt>
                <c:pt idx="280">
                  <c:v>0.99111113371195003</c:v>
                </c:pt>
                <c:pt idx="281">
                  <c:v>0.99172610866267197</c:v>
                </c:pt>
                <c:pt idx="282">
                  <c:v>0.992366955307878</c:v>
                </c:pt>
                <c:pt idx="283">
                  <c:v>0.99303530792127304</c:v>
                </c:pt>
                <c:pt idx="284">
                  <c:v>0.99373263476380502</c:v>
                </c:pt>
                <c:pt idx="285">
                  <c:v>0.99446026033294999</c:v>
                </c:pt>
                <c:pt idx="286">
                  <c:v>0.99521935758121804</c:v>
                </c:pt>
                <c:pt idx="287">
                  <c:v>0.99601085343322404</c:v>
                </c:pt>
                <c:pt idx="288">
                  <c:v>0.99683528243558295</c:v>
                </c:pt>
                <c:pt idx="289">
                  <c:v>0.997692660427282</c:v>
                </c:pt>
                <c:pt idx="290">
                  <c:v>0.99858241686466997</c:v>
                </c:pt>
                <c:pt idx="291">
                  <c:v>0.99950336907330495</c:v>
                </c:pt>
                <c:pt idx="292">
                  <c:v>1.00045369343687</c:v>
                </c:pt>
                <c:pt idx="293">
                  <c:v>1.00143086677779</c:v>
                </c:pt>
                <c:pt idx="294">
                  <c:v>1.0024315915288</c:v>
                </c:pt>
                <c:pt idx="295">
                  <c:v>1.0034517410321899</c:v>
                </c:pt>
                <c:pt idx="296">
                  <c:v>1.00448635013959</c:v>
                </c:pt>
                <c:pt idx="297">
                  <c:v>1.0055296484357601</c:v>
                </c:pt>
                <c:pt idx="298">
                  <c:v>1.0065751171770401</c:v>
                </c:pt>
                <c:pt idx="299">
                  <c:v>1.0076155576319901</c:v>
                </c:pt>
                <c:pt idx="300">
                  <c:v>1.0086431754657299</c:v>
                </c:pt>
                <c:pt idx="301">
                  <c:v>1.0096496939208</c:v>
                </c:pt>
                <c:pt idx="302">
                  <c:v>1.0106265014370901</c:v>
                </c:pt>
                <c:pt idx="303">
                  <c:v>1.01156482638461</c:v>
                </c:pt>
                <c:pt idx="304">
                  <c:v>1.0124559251149201</c:v>
                </c:pt>
                <c:pt idx="305">
                  <c:v>1.0132912725210499</c:v>
                </c:pt>
                <c:pt idx="306">
                  <c:v>1.0140627501550801</c:v>
                </c:pt>
                <c:pt idx="307">
                  <c:v>1.01476282870233</c:v>
                </c:pt>
                <c:pt idx="308">
                  <c:v>1.01538473877966</c:v>
                </c:pt>
                <c:pt idx="309">
                  <c:v>1.01592262116205</c:v>
                </c:pt>
                <c:pt idx="310">
                  <c:v>1.01637164820031</c:v>
                </c:pt>
                <c:pt idx="311">
                  <c:v>1.01672811171942</c:v>
                </c:pt>
                <c:pt idx="312">
                  <c:v>1.0169894761591001</c:v>
                </c:pt>
                <c:pt idx="313">
                  <c:v>1.0171543974542201</c:v>
                </c:pt>
                <c:pt idx="314">
                  <c:v>1.01722270878539</c:v>
                </c:pt>
                <c:pt idx="315">
                  <c:v>1.0171953752002001</c:v>
                </c:pt>
                <c:pt idx="316">
                  <c:v>1.01707442056855</c:v>
                </c:pt>
                <c:pt idx="317">
                  <c:v>1.0168628317167701</c:v>
                </c:pt>
                <c:pt idx="318">
                  <c:v>1.01656444522283</c:v>
                </c:pt>
                <c:pt idx="319">
                  <c:v>1.01618382225854</c:v>
                </c:pt>
                <c:pt idx="320">
                  <c:v>1.0157261164597</c:v>
                </c:pt>
                <c:pt idx="321">
                  <c:v>1.01519693939387</c:v>
                </c:pt>
                <c:pt idx="322">
                  <c:v>1.01460222777138</c:v>
                </c:pt>
                <c:pt idx="323">
                  <c:v>1.0139481160016901</c:v>
                </c:pt>
                <c:pt idx="324">
                  <c:v>1.0132408170324201</c:v>
                </c:pt>
                <c:pt idx="325">
                  <c:v>1.0124865137259</c:v>
                </c:pt>
                <c:pt idx="326">
                  <c:v>1.01169126241511</c:v>
                </c:pt>
                <c:pt idx="327">
                  <c:v>1.0108609097550101</c:v>
                </c:pt>
                <c:pt idx="328">
                  <c:v>1.0100010235208801</c:v>
                </c:pt>
                <c:pt idx="329">
                  <c:v>1.0091168375869599</c:v>
                </c:pt>
                <c:pt idx="330">
                  <c:v>1.0082132109550499</c:v>
                </c:pt>
                <c:pt idx="331">
                  <c:v>1.00729460040032</c:v>
                </c:pt>
                <c:pt idx="332">
                  <c:v>1.00636504606328</c:v>
                </c:pt>
                <c:pt idx="333">
                  <c:v>1.0054281691251199</c:v>
                </c:pt>
                <c:pt idx="334">
                  <c:v>1.0044871805517499</c:v>
                </c:pt>
                <c:pt idx="335">
                  <c:v>1.00354489975786</c:v>
                </c:pt>
                <c:pt idx="336">
                  <c:v>1.00260378192671</c:v>
                </c:pt>
                <c:pt idx="337">
                  <c:v>1.00166595259258</c:v>
                </c:pt>
                <c:pt idx="338">
                  <c:v>1.00073324796768</c:v>
                </c:pt>
                <c:pt idx="339">
                  <c:v>0.99980725933053405</c:v>
                </c:pt>
                <c:pt idx="340">
                  <c:v>0.99888937965380198</c:v>
                </c:pt>
                <c:pt idx="341">
                  <c:v>0.99798085047087104</c:v>
                </c:pt>
                <c:pt idx="342">
                  <c:v>0.99708280692015006</c:v>
                </c:pt>
                <c:pt idx="343">
                  <c:v>0.99619631881424298</c:v>
                </c:pt>
                <c:pt idx="344">
                  <c:v>0.99532242577798602</c:v>
                </c:pt>
                <c:pt idx="345">
                  <c:v>0.99446216460153003</c:v>
                </c:pt>
                <c:pt idx="346">
                  <c:v>0.99361658759488602</c:v>
                </c:pt>
                <c:pt idx="347">
                  <c:v>0.992786770990844</c:v>
                </c:pt>
                <c:pt idx="348">
                  <c:v>0.99197381363843695</c:v>
                </c:pt>
                <c:pt idx="349">
                  <c:v>0.99117882630614096</c:v>
                </c:pt>
                <c:pt idx="350">
                  <c:v>0.99040291373762401</c:v>
                </c:pt>
                <c:pt idx="351">
                  <c:v>0.98964715073216702</c:v>
                </c:pt>
                <c:pt idx="352">
                  <c:v>0.98891255629297403</c:v>
                </c:pt>
                <c:pt idx="353">
                  <c:v>0.98820006675251904</c:v>
                </c:pt>
                <c:pt idx="354">
                  <c:v>0.98751051368314302</c:v>
                </c:pt>
                <c:pt idx="355">
                  <c:v>0.98684460471942903</c:v>
                </c:pt>
                <c:pt idx="356">
                  <c:v>0.98620291555897799</c:v>
                </c:pt>
                <c:pt idx="357">
                  <c:v>0.98558588469737296</c:v>
                </c:pt>
                <c:pt idx="358">
                  <c:v>0.98499382484759501</c:v>
                </c:pt>
                <c:pt idx="359">
                  <c:v>0.98442692965465695</c:v>
                </c:pt>
                <c:pt idx="360">
                  <c:v>0.98388530393097096</c:v>
                </c:pt>
                <c:pt idx="361">
                  <c:v>0.983368970664242</c:v>
                </c:pt>
                <c:pt idx="362">
                  <c:v>0.98287791656266899</c:v>
                </c:pt>
                <c:pt idx="363">
                  <c:v>0.982412077682151</c:v>
                </c:pt>
                <c:pt idx="364">
                  <c:v>0.98197140135946404</c:v>
                </c:pt>
                <c:pt idx="365">
                  <c:v>0.98155577729279198</c:v>
                </c:pt>
                <c:pt idx="366">
                  <c:v>0.98116513438710096</c:v>
                </c:pt>
                <c:pt idx="367">
                  <c:v>0.98079926516440097</c:v>
                </c:pt>
                <c:pt idx="368">
                  <c:v>0.98045801493660101</c:v>
                </c:pt>
                <c:pt idx="369">
                  <c:v>0.98014090723521696</c:v>
                </c:pt>
                <c:pt idx="370">
                  <c:v>0.97984755984066796</c:v>
                </c:pt>
                <c:pt idx="371">
                  <c:v>0.97957692988837197</c:v>
                </c:pt>
                <c:pt idx="372">
                  <c:v>0.97932824093665505</c:v>
                </c:pt>
                <c:pt idx="373">
                  <c:v>0.97909947507875295</c:v>
                </c:pt>
                <c:pt idx="374">
                  <c:v>0.97888938645757795</c:v>
                </c:pt>
                <c:pt idx="375">
                  <c:v>0.97869447211246496</c:v>
                </c:pt>
                <c:pt idx="376">
                  <c:v>0.97851321533000901</c:v>
                </c:pt>
                <c:pt idx="377">
                  <c:v>0.97833997506762904</c:v>
                </c:pt>
                <c:pt idx="378">
                  <c:v>0.97817370538190895</c:v>
                </c:pt>
                <c:pt idx="379">
                  <c:v>0.978005658631526</c:v>
                </c:pt>
                <c:pt idx="380">
                  <c:v>0.977836947080578</c:v>
                </c:pt>
                <c:pt idx="381">
                  <c:v>0.97765400422951798</c:v>
                </c:pt>
                <c:pt idx="382">
                  <c:v>0.97746337638690095</c:v>
                </c:pt>
                <c:pt idx="383">
                  <c:v>0.97724334215702902</c:v>
                </c:pt>
                <c:pt idx="384">
                  <c:v>0.97701185071437702</c:v>
                </c:pt>
                <c:pt idx="385">
                  <c:v>0.97673241307212999</c:v>
                </c:pt>
                <c:pt idx="386">
                  <c:v>0.97644504141927602</c:v>
                </c:pt>
                <c:pt idx="387">
                  <c:v>0.976085603414791</c:v>
                </c:pt>
                <c:pt idx="388">
                  <c:v>0.97573522449589201</c:v>
                </c:pt>
                <c:pt idx="389">
                  <c:v>0.97527763933490597</c:v>
                </c:pt>
                <c:pt idx="390">
                  <c:v>0.974869415154617</c:v>
                </c:pt>
                <c:pt idx="391">
                  <c:v>0.97429639085680397</c:v>
                </c:pt>
                <c:pt idx="392">
                  <c:v>0.973853018306436</c:v>
                </c:pt>
                <c:pt idx="393">
                  <c:v>0.973142548015273</c:v>
                </c:pt>
                <c:pt idx="394">
                  <c:v>0.97271180056977702</c:v>
                </c:pt>
                <c:pt idx="395">
                  <c:v>0.97182518039566701</c:v>
                </c:pt>
                <c:pt idx="396">
                  <c:v>0.97149303716296997</c:v>
                </c:pt>
                <c:pt idx="397">
                  <c:v>0.97035235476080794</c:v>
                </c:pt>
                <c:pt idx="398">
                  <c:v>0.97026815182593695</c:v>
                </c:pt>
                <c:pt idx="399">
                  <c:v>0.96871566798274</c:v>
                </c:pt>
                <c:pt idx="400">
                  <c:v>0.96914110098605299</c:v>
                </c:pt>
              </c:numCache>
            </c:numRef>
          </c:yVal>
          <c:smooth val="1"/>
        </c:ser>
        <c:ser>
          <c:idx val="5"/>
          <c:order val="5"/>
          <c:tx>
            <c:v>温度</c:v>
          </c:tx>
          <c:spPr>
            <a:ln w="190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COMPRE1d!$B$1:$B$401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COMPRE1d!$H$1:$H$401</c:f>
              <c:numCache>
                <c:formatCode>General</c:formatCode>
                <c:ptCount val="401"/>
                <c:pt idx="0">
                  <c:v>0.99347064857460698</c:v>
                </c:pt>
                <c:pt idx="1">
                  <c:v>0.99347064857460698</c:v>
                </c:pt>
                <c:pt idx="2">
                  <c:v>0.99330404141352202</c:v>
                </c:pt>
                <c:pt idx="3">
                  <c:v>0.99323214853469799</c:v>
                </c:pt>
                <c:pt idx="4">
                  <c:v>0.99310222720866204</c:v>
                </c:pt>
                <c:pt idx="5">
                  <c:v>0.99300298481242899</c:v>
                </c:pt>
                <c:pt idx="6">
                  <c:v>0.99288314459597105</c:v>
                </c:pt>
                <c:pt idx="7">
                  <c:v>0.99277208394443495</c:v>
                </c:pt>
                <c:pt idx="8">
                  <c:v>0.99265299046127697</c:v>
                </c:pt>
                <c:pt idx="9">
                  <c:v>0.99253533673779604</c:v>
                </c:pt>
                <c:pt idx="10">
                  <c:v>0.99241372989441501</c:v>
                </c:pt>
                <c:pt idx="11">
                  <c:v>0.99229112869568703</c:v>
                </c:pt>
                <c:pt idx="12">
                  <c:v>0.99216582855851698</c:v>
                </c:pt>
                <c:pt idx="13">
                  <c:v>0.99203870999545896</c:v>
                </c:pt>
                <c:pt idx="14">
                  <c:v>0.99190922833546802</c:v>
                </c:pt>
                <c:pt idx="15">
                  <c:v>0.99177761759064698</c:v>
                </c:pt>
                <c:pt idx="16">
                  <c:v>0.99164368748905096</c:v>
                </c:pt>
                <c:pt idx="17">
                  <c:v>0.99150747556205299</c:v>
                </c:pt>
                <c:pt idx="18">
                  <c:v>0.99136889610054701</c:v>
                </c:pt>
                <c:pt idx="19">
                  <c:v>0.99122792776767799</c:v>
                </c:pt>
                <c:pt idx="20">
                  <c:v>0.99108451401671405</c:v>
                </c:pt>
                <c:pt idx="21">
                  <c:v>0.99093861553200202</c:v>
                </c:pt>
                <c:pt idx="22">
                  <c:v>0.99079018278531605</c:v>
                </c:pt>
                <c:pt idx="23">
                  <c:v>0.99063917026017301</c:v>
                </c:pt>
                <c:pt idx="24">
                  <c:v>0.99048552910568799</c:v>
                </c:pt>
                <c:pt idx="25">
                  <c:v>0.99032921087272296</c:v>
                </c:pt>
                <c:pt idx="26">
                  <c:v>0.99017016560050197</c:v>
                </c:pt>
                <c:pt idx="27">
                  <c:v>0.990008342760477</c:v>
                </c:pt>
                <c:pt idx="28">
                  <c:v>0.98984369076546697</c:v>
                </c:pt>
                <c:pt idx="29">
                  <c:v>0.98967615719124302</c:v>
                </c:pt>
                <c:pt idx="30">
                  <c:v>0.98950568864393096</c:v>
                </c:pt>
                <c:pt idx="31">
                  <c:v>0.98933223079786503</c:v>
                </c:pt>
                <c:pt idx="32">
                  <c:v>0.98915572834759902</c:v>
                </c:pt>
                <c:pt idx="33">
                  <c:v>0.98897612499867105</c:v>
                </c:pt>
                <c:pt idx="34">
                  <c:v>0.98879336343859703</c:v>
                </c:pt>
                <c:pt idx="35">
                  <c:v>0.98860738531810299</c:v>
                </c:pt>
                <c:pt idx="36">
                  <c:v>0.98841813123139499</c:v>
                </c:pt>
                <c:pt idx="37">
                  <c:v>0.988225540704182</c:v>
                </c:pt>
                <c:pt idx="38">
                  <c:v>0.98802955218897004</c:v>
                </c:pt>
                <c:pt idx="39">
                  <c:v>0.98783010307090502</c:v>
                </c:pt>
                <c:pt idx="40">
                  <c:v>0.98762712968448696</c:v>
                </c:pt>
                <c:pt idx="41">
                  <c:v>0.98742056734089401</c:v>
                </c:pt>
                <c:pt idx="42">
                  <c:v>0.98721035036345495</c:v>
                </c:pt>
                <c:pt idx="43">
                  <c:v>0.98699641212697897</c:v>
                </c:pt>
                <c:pt idx="44">
                  <c:v>0.98677868509477296</c:v>
                </c:pt>
                <c:pt idx="45">
                  <c:v>0.98655710084585801</c:v>
                </c:pt>
                <c:pt idx="46">
                  <c:v>0.98633159008430005</c:v>
                </c:pt>
                <c:pt idx="47">
                  <c:v>0.98610208262307097</c:v>
                </c:pt>
                <c:pt idx="48">
                  <c:v>0.98586850733647502</c:v>
                </c:pt>
                <c:pt idx="49">
                  <c:v>0.98563079207789295</c:v>
                </c:pt>
                <c:pt idx="50">
                  <c:v>0.98538886356319799</c:v>
                </c:pt>
                <c:pt idx="51">
                  <c:v>0.98514264722413003</c:v>
                </c:pt>
                <c:pt idx="52">
                  <c:v>0.98489206703975496</c:v>
                </c:pt>
                <c:pt idx="53">
                  <c:v>0.98463704535714602</c:v>
                </c:pt>
                <c:pt idx="54">
                  <c:v>0.98437750271412905</c:v>
                </c:pt>
                <c:pt idx="55">
                  <c:v>0.98411335767695096</c:v>
                </c:pt>
                <c:pt idx="56">
                  <c:v>0.98384452670400102</c:v>
                </c:pt>
                <c:pt idx="57">
                  <c:v>0.983570924043492</c:v>
                </c:pt>
                <c:pt idx="58">
                  <c:v>0.98329246166901596</c:v>
                </c:pt>
                <c:pt idx="59">
                  <c:v>0.98300904925310895</c:v>
                </c:pt>
                <c:pt idx="60">
                  <c:v>0.98272059417658097</c:v>
                </c:pt>
                <c:pt idx="61">
                  <c:v>0.98242700157170204</c:v>
                </c:pt>
                <c:pt idx="62">
                  <c:v>0.98212817440120803</c:v>
                </c:pt>
                <c:pt idx="63">
                  <c:v>0.98182401358312299</c:v>
                </c:pt>
                <c:pt idx="64">
                  <c:v>0.98151441818329499</c:v>
                </c:pt>
                <c:pt idx="65">
                  <c:v>0.98119928571242898</c:v>
                </c:pt>
                <c:pt idx="66">
                  <c:v>0.98087851258063696</c:v>
                </c:pt>
                <c:pt idx="67">
                  <c:v>0.98055199477784205</c:v>
                </c:pt>
                <c:pt idx="68">
                  <c:v>0.98021962886027603</c:v>
                </c:pt>
                <c:pt idx="69">
                  <c:v>0.97988131332913297</c:v>
                </c:pt>
                <c:pt idx="70">
                  <c:v>0.979536950485143</c:v>
                </c:pt>
                <c:pt idx="71">
                  <c:v>0.97918644883105099</c:v>
                </c:pt>
                <c:pt idx="72">
                  <c:v>0.97882972607269902</c:v>
                </c:pt>
                <c:pt idx="73">
                  <c:v>0.97846671273990404</c:v>
                </c:pt>
                <c:pt idx="74">
                  <c:v>0.97809735641307505</c:v>
                </c:pt>
                <c:pt idx="75">
                  <c:v>0.97772162650375205</c:v>
                </c:pt>
                <c:pt idx="76">
                  <c:v>0.97733951950037901</c:v>
                </c:pt>
                <c:pt idx="77">
                  <c:v>0.97695106455790304</c:v>
                </c:pt>
                <c:pt idx="78">
                  <c:v>0.97655632928380298</c:v>
                </c:pt>
                <c:pt idx="79">
                  <c:v>0.97615542555622903</c:v>
                </c:pt>
                <c:pt idx="80">
                  <c:v>0.97574851520392802</c:v>
                </c:pt>
                <c:pt idx="81">
                  <c:v>0.97533581538397296</c:v>
                </c:pt>
                <c:pt idx="82">
                  <c:v>0.97491760351232404</c:v>
                </c:pt>
                <c:pt idx="83">
                  <c:v>0.97449422163277299</c:v>
                </c:pt>
                <c:pt idx="84">
                  <c:v>0.97406608014792795</c:v>
                </c:pt>
                <c:pt idx="85">
                  <c:v>0.97363366087561698</c:v>
                </c:pt>
                <c:pt idx="86">
                  <c:v>0.97319751942834898</c:v>
                </c:pt>
                <c:pt idx="87">
                  <c:v>0.972758286936524</c:v>
                </c:pt>
                <c:pt idx="88">
                  <c:v>0.97231667114661702</c:v>
                </c:pt>
                <c:pt idx="89">
                  <c:v>0.971873456928386</c:v>
                </c:pt>
                <c:pt idx="90">
                  <c:v>0.97142950623065905</c:v>
                </c:pt>
                <c:pt idx="91">
                  <c:v>0.97098575754516303</c:v>
                </c:pt>
                <c:pt idx="92">
                  <c:v>0.97054322497719103</c:v>
                </c:pt>
                <c:pt idx="93">
                  <c:v>0.97010299707001302</c:v>
                </c:pt>
                <c:pt idx="94">
                  <c:v>0.96966623555249698</c:v>
                </c:pt>
                <c:pt idx="95">
                  <c:v>0.96923417411773405</c:v>
                </c:pt>
                <c:pt idx="96">
                  <c:v>0.96880811712009296</c:v>
                </c:pt>
                <c:pt idx="97">
                  <c:v>0.96838943762964402</c:v>
                </c:pt>
                <c:pt idx="98">
                  <c:v>0.96797957357235498</c:v>
                </c:pt>
                <c:pt idx="99">
                  <c:v>0.96758001974748797</c:v>
                </c:pt>
                <c:pt idx="100">
                  <c:v>0.96719231248317294</c:v>
                </c:pt>
                <c:pt idx="101">
                  <c:v>0.96681800280745001</c:v>
                </c:pt>
                <c:pt idx="102">
                  <c:v>0.966458613603698</c:v>
                </c:pt>
                <c:pt idx="103">
                  <c:v>0.96611557664914904</c:v>
                </c:pt>
                <c:pt idx="104">
                  <c:v>0.96579014701190502</c:v>
                </c:pt>
                <c:pt idx="105">
                  <c:v>0.965483295149697</c:v>
                </c:pt>
                <c:pt idx="106">
                  <c:v>0.96519558108152004</c:v>
                </c:pt>
                <c:pt idx="107">
                  <c:v>0.96492701971043504</c:v>
                </c:pt>
                <c:pt idx="108">
                  <c:v>0.96467695093049999</c:v>
                </c:pt>
                <c:pt idx="109">
                  <c:v>0.96444393147846497</c:v>
                </c:pt>
                <c:pt idx="110">
                  <c:v>0.96422566649893404</c:v>
                </c:pt>
                <c:pt idx="111">
                  <c:v>0.964018996680022</c:v>
                </c:pt>
                <c:pt idx="112">
                  <c:v>0.96381995139002796</c:v>
                </c:pt>
                <c:pt idx="113">
                  <c:v>0.96362387011278705</c:v>
                </c:pt>
                <c:pt idx="114">
                  <c:v>0.96342558502803299</c:v>
                </c:pt>
                <c:pt idx="115">
                  <c:v>0.96321964869032495</c:v>
                </c:pt>
                <c:pt idx="116">
                  <c:v>0.96300058429846103</c:v>
                </c:pt>
                <c:pt idx="117">
                  <c:v>0.96276313335077301</c:v>
                </c:pt>
                <c:pt idx="118">
                  <c:v>0.96250247696760305</c:v>
                </c:pt>
                <c:pt idx="119">
                  <c:v>0.96221441225273197</c:v>
                </c:pt>
                <c:pt idx="120">
                  <c:v>0.96189547242450302</c:v>
                </c:pt>
                <c:pt idx="121">
                  <c:v>0.96154298742283295</c:v>
                </c:pt>
                <c:pt idx="122">
                  <c:v>0.96115508879019096</c:v>
                </c:pt>
                <c:pt idx="123">
                  <c:v>0.96073066781892202</c:v>
                </c:pt>
                <c:pt idx="124">
                  <c:v>0.96026929884971302</c:v>
                </c:pt>
                <c:pt idx="125">
                  <c:v>0.95977114033147104</c:v>
                </c:pt>
                <c:pt idx="126">
                  <c:v>0.95923682529841803</c:v>
                </c:pt>
                <c:pt idx="127">
                  <c:v>0.95866735091336197</c:v>
                </c:pt>
                <c:pt idx="128">
                  <c:v>0.95806397426256895</c:v>
                </c:pt>
                <c:pt idx="129">
                  <c:v>0.95742811913127501</c:v>
                </c:pt>
                <c:pt idx="130">
                  <c:v>0.95676129633630902</c:v>
                </c:pt>
                <c:pt idx="131">
                  <c:v>0.95606503848792901</c:v>
                </c:pt>
                <c:pt idx="132">
                  <c:v>0.95534084882530601</c:v>
                </c:pt>
                <c:pt idx="133">
                  <c:v>0.95459016297531396</c:v>
                </c:pt>
                <c:pt idx="134">
                  <c:v>0.95381432204263805</c:v>
                </c:pt>
                <c:pt idx="135">
                  <c:v>0.953014555261809</c:v>
                </c:pt>
                <c:pt idx="136">
                  <c:v>0.95219197044626602</c:v>
                </c:pt>
                <c:pt idx="137">
                  <c:v>0.95134755058806797</c:v>
                </c:pt>
                <c:pt idx="138">
                  <c:v>0.95048215514285195</c:v>
                </c:pt>
                <c:pt idx="139">
                  <c:v>0.94959652474167799</c:v>
                </c:pt>
                <c:pt idx="140">
                  <c:v>0.94869128828071603</c:v>
                </c:pt>
                <c:pt idx="141">
                  <c:v>0.94776697153677403</c:v>
                </c:pt>
                <c:pt idx="142">
                  <c:v>0.94682400663395405</c:v>
                </c:pt>
                <c:pt idx="143">
                  <c:v>0.94586274184085795</c:v>
                </c:pt>
                <c:pt idx="144">
                  <c:v>0.94488345130853701</c:v>
                </c:pt>
                <c:pt idx="145">
                  <c:v>0.943886344467881</c:v>
                </c:pt>
                <c:pt idx="146">
                  <c:v>0.94287157489349704</c:v>
                </c:pt>
                <c:pt idx="147">
                  <c:v>0.941839248511668</c:v>
                </c:pt>
                <c:pt idx="148">
                  <c:v>0.94078943108526303</c:v>
                </c:pt>
                <c:pt idx="149">
                  <c:v>0.93972215495063305</c:v>
                </c:pt>
                <c:pt idx="150">
                  <c:v>0.93863742501297698</c:v>
                </c:pt>
                <c:pt idx="151">
                  <c:v>0.93753522402901601</c:v>
                </c:pt>
                <c:pt idx="152">
                  <c:v>0.93641551722106497</c:v>
                </c:pt>
                <c:pt idx="153">
                  <c:v>0.93527825627601502</c:v>
                </c:pt>
                <c:pt idx="154">
                  <c:v>0.93412338278765605</c:v>
                </c:pt>
                <c:pt idx="155">
                  <c:v>0.93295083120234501</c:v>
                </c:pt>
                <c:pt idx="156">
                  <c:v>0.93176053132699399</c:v>
                </c:pt>
                <c:pt idx="157">
                  <c:v>0.93055241045561399</c:v>
                </c:pt>
                <c:pt idx="158">
                  <c:v>0.92932639516673898</c:v>
                </c:pt>
                <c:pt idx="159">
                  <c:v>0.92808241283937098</c:v>
                </c:pt>
                <c:pt idx="160">
                  <c:v>0.92682039293018703</c:v>
                </c:pt>
                <c:pt idx="161">
                  <c:v>0.92554026804968603</c:v>
                </c:pt>
                <c:pt idx="162">
                  <c:v>0.92424197487011595</c:v>
                </c:pt>
                <c:pt idx="163">
                  <c:v>0.92292545489340005</c:v>
                </c:pt>
                <c:pt idx="164">
                  <c:v>0.92159065510310301</c:v>
                </c:pt>
                <c:pt idx="165">
                  <c:v>0.92023752852062402</c:v>
                </c:pt>
                <c:pt idx="166">
                  <c:v>0.91886603468247596</c:v>
                </c:pt>
                <c:pt idx="167">
                  <c:v>0.91747614005254197</c:v>
                </c:pt>
                <c:pt idx="168">
                  <c:v>0.91606781838067797</c:v>
                </c:pt>
                <c:pt idx="169">
                  <c:v>0.914641051016861</c:v>
                </c:pt>
                <c:pt idx="170">
                  <c:v>0.91319582718827896</c:v>
                </c:pt>
                <c:pt idx="171">
                  <c:v>0.91173214424524196</c:v>
                </c:pt>
                <c:pt idx="172">
                  <c:v>0.91025000788051202</c:v>
                </c:pt>
                <c:pt idx="173">
                  <c:v>0.90874943232567895</c:v>
                </c:pt>
                <c:pt idx="174">
                  <c:v>0.90723044052731205</c:v>
                </c:pt>
                <c:pt idx="175">
                  <c:v>0.90569306430499397</c:v>
                </c:pt>
                <c:pt idx="176">
                  <c:v>0.90413734449275995</c:v>
                </c:pt>
                <c:pt idx="177">
                  <c:v>0.90256333106508002</c:v>
                </c:pt>
                <c:pt idx="178">
                  <c:v>0.90097108324816899</c:v>
                </c:pt>
                <c:pt idx="179">
                  <c:v>0.89936066961712602</c:v>
                </c:pt>
                <c:pt idx="180">
                  <c:v>0.89773216817928003</c:v>
                </c:pt>
                <c:pt idx="181">
                  <c:v>0.89608566644387799</c:v>
                </c:pt>
                <c:pt idx="182">
                  <c:v>0.89442126147824896</c:v>
                </c:pt>
                <c:pt idx="183">
                  <c:v>0.89273905995041103</c:v>
                </c:pt>
                <c:pt idx="184">
                  <c:v>0.89103917815812494</c:v>
                </c:pt>
                <c:pt idx="185">
                  <c:v>0.88932174204430403</c:v>
                </c:pt>
                <c:pt idx="186">
                  <c:v>0.88758688719872503</c:v>
                </c:pt>
                <c:pt idx="187">
                  <c:v>0.88583475884595797</c:v>
                </c:pt>
                <c:pt idx="188">
                  <c:v>0.88406551181945903</c:v>
                </c:pt>
                <c:pt idx="189">
                  <c:v>0.88227931052175501</c:v>
                </c:pt>
                <c:pt idx="190">
                  <c:v>0.88047632887072103</c:v>
                </c:pt>
                <c:pt idx="191">
                  <c:v>0.87865675023191903</c:v>
                </c:pt>
                <c:pt idx="192">
                  <c:v>0.87682076733703795</c:v>
                </c:pt>
                <c:pt idx="193">
                  <c:v>0.87496858218848295</c:v>
                </c:pt>
                <c:pt idx="194">
                  <c:v>0.873100405950199</c:v>
                </c:pt>
                <c:pt idx="195">
                  <c:v>0.87121645882486498</c:v>
                </c:pt>
                <c:pt idx="196">
                  <c:v>0.86931696991761298</c:v>
                </c:pt>
                <c:pt idx="197">
                  <c:v>0.86740217708647005</c:v>
                </c:pt>
                <c:pt idx="198">
                  <c:v>0.86547232677975805</c:v>
                </c:pt>
                <c:pt idx="199">
                  <c:v>0.86352767386074103</c:v>
                </c:pt>
                <c:pt idx="200">
                  <c:v>0.86156848141981002</c:v>
                </c:pt>
                <c:pt idx="201">
                  <c:v>0.85959502057456305</c:v>
                </c:pt>
                <c:pt idx="202">
                  <c:v>0.85760757025816603</c:v>
                </c:pt>
                <c:pt idx="203">
                  <c:v>0.85560641699638296</c:v>
                </c:pt>
                <c:pt idx="204">
                  <c:v>0.85359185467374699</c:v>
                </c:pt>
                <c:pt idx="205">
                  <c:v>0.85156418428931702</c:v>
                </c:pt>
                <c:pt idx="206">
                  <c:v>0.84952371370252799</c:v>
                </c:pt>
                <c:pt idx="207">
                  <c:v>0.84747075736965105</c:v>
                </c:pt>
                <c:pt idx="208">
                  <c:v>0.84540563607141395</c:v>
                </c:pt>
                <c:pt idx="209">
                  <c:v>0.84332867663233102</c:v>
                </c:pt>
                <c:pt idx="210">
                  <c:v>0.84124021163235196</c:v>
                </c:pt>
                <c:pt idx="211">
                  <c:v>0.83914057911139905</c:v>
                </c:pt>
                <c:pt idx="212">
                  <c:v>0.837030122267438</c:v>
                </c:pt>
                <c:pt idx="213">
                  <c:v>0.83490918914869405</c:v>
                </c:pt>
                <c:pt idx="214">
                  <c:v>0.832778132340662</c:v>
                </c:pt>
                <c:pt idx="215">
                  <c:v>0.83063730864855001</c:v>
                </c:pt>
                <c:pt idx="216">
                  <c:v>0.82848707877581695</c:v>
                </c:pt>
                <c:pt idx="217">
                  <c:v>0.82632780699945096</c:v>
                </c:pt>
                <c:pt idx="218">
                  <c:v>0.82415986084265203</c:v>
                </c:pt>
                <c:pt idx="219">
                  <c:v>0.82198361074556103</c:v>
                </c:pt>
                <c:pt idx="220">
                  <c:v>0.819799429734691</c:v>
                </c:pt>
                <c:pt idx="221">
                  <c:v>0.81760769309168602</c:v>
                </c:pt>
                <c:pt idx="222">
                  <c:v>0.81540877802205403</c:v>
                </c:pt>
                <c:pt idx="223">
                  <c:v>0.813203063324484</c:v>
                </c:pt>
                <c:pt idx="224">
                  <c:v>0.81099092906134196</c:v>
                </c:pt>
                <c:pt idx="225">
                  <c:v>0.80877275623095801</c:v>
                </c:pt>
                <c:pt idx="226">
                  <c:v>0.80654892644225396</c:v>
                </c:pt>
                <c:pt idx="227">
                  <c:v>0.80431982159229298</c:v>
                </c:pt>
                <c:pt idx="228">
                  <c:v>0.80208582354726898</c:v>
                </c:pt>
                <c:pt idx="229">
                  <c:v>0.79984731382746199</c:v>
                </c:pt>
                <c:pt idx="230">
                  <c:v>0.79760467329665696</c:v>
                </c:pt>
                <c:pt idx="231">
                  <c:v>0.79535828185649804</c:v>
                </c:pt>
                <c:pt idx="232">
                  <c:v>0.79310851814623295</c:v>
                </c:pt>
                <c:pt idx="233">
                  <c:v>0.790855759248276</c:v>
                </c:pt>
                <c:pt idx="234">
                  <c:v>0.78860038039998603</c:v>
                </c:pt>
                <c:pt idx="235">
                  <c:v>0.78634275471206905</c:v>
                </c:pt>
                <c:pt idx="236">
                  <c:v>0.78408325289396397</c:v>
                </c:pt>
                <c:pt idx="237">
                  <c:v>0.78182224298659397</c:v>
                </c:pt>
                <c:pt idx="238">
                  <c:v>0.77956009010290095</c:v>
                </c:pt>
                <c:pt idx="239">
                  <c:v>0.77729715617667094</c:v>
                </c:pt>
                <c:pt idx="240">
                  <c:v>0.77503379972045805</c:v>
                </c:pt>
                <c:pt idx="241">
                  <c:v>0.77277037559391504</c:v>
                </c:pt>
                <c:pt idx="242">
                  <c:v>0.77050723478521999</c:v>
                </c:pt>
                <c:pt idx="243">
                  <c:v>0.76824472421096801</c:v>
                </c:pt>
                <c:pt idx="244">
                  <c:v>0.76598318654601205</c:v>
                </c:pt>
                <c:pt idx="245">
                  <c:v>0.76372296010784702</c:v>
                </c:pt>
                <c:pt idx="246">
                  <c:v>0.76146437884861495</c:v>
                </c:pt>
                <c:pt idx="247">
                  <c:v>0.75920777257008498</c:v>
                </c:pt>
                <c:pt idx="248">
                  <c:v>0.75695346761268001</c:v>
                </c:pt>
                <c:pt idx="249">
                  <c:v>0.75470178856708503</c:v>
                </c:pt>
                <c:pt idx="250">
                  <c:v>0.75245306220959896</c:v>
                </c:pt>
                <c:pt idx="251">
                  <c:v>0.75020762629878102</c:v>
                </c:pt>
                <c:pt idx="252">
                  <c:v>0.74796584903932795</c:v>
                </c:pt>
                <c:pt idx="253">
                  <c:v>0.74572817202631603</c:v>
                </c:pt>
                <c:pt idx="254">
                  <c:v>0.743495205017494</c:v>
                </c:pt>
                <c:pt idx="255">
                  <c:v>0.74126793540444802</c:v>
                </c:pt>
                <c:pt idx="256">
                  <c:v>0.739048192153276</c:v>
                </c:pt>
                <c:pt idx="257">
                  <c:v>0.73683967563988795</c:v>
                </c:pt>
                <c:pt idx="258">
                  <c:v>0.734650248606178</c:v>
                </c:pt>
                <c:pt idx="259">
                  <c:v>0.73249704219274203</c:v>
                </c:pt>
                <c:pt idx="260">
                  <c:v>0.73041784956695299</c:v>
                </c:pt>
                <c:pt idx="261">
                  <c:v>0.72849653940539505</c:v>
                </c:pt>
                <c:pt idx="262">
                  <c:v>0.72691951760626605</c:v>
                </c:pt>
                <c:pt idx="263">
                  <c:v>0.726099681244879</c:v>
                </c:pt>
                <c:pt idx="264">
                  <c:v>0.72694038001832295</c:v>
                </c:pt>
                <c:pt idx="265">
                  <c:v>0.73135638388480095</c:v>
                </c:pt>
                <c:pt idx="266">
                  <c:v>0.74310967500612002</c:v>
                </c:pt>
                <c:pt idx="267">
                  <c:v>0.768342971444963</c:v>
                </c:pt>
                <c:pt idx="268">
                  <c:v>0.81289268776384505</c:v>
                </c:pt>
                <c:pt idx="269">
                  <c:v>0.87234747053047601</c:v>
                </c:pt>
                <c:pt idx="270">
                  <c:v>0.92552568623550402</c:v>
                </c:pt>
                <c:pt idx="271">
                  <c:v>0.95475928102402796</c:v>
                </c:pt>
                <c:pt idx="272">
                  <c:v>0.96395003644945698</c:v>
                </c:pt>
                <c:pt idx="273">
                  <c:v>0.96535815939303105</c:v>
                </c:pt>
                <c:pt idx="274">
                  <c:v>0.96580476469751397</c:v>
                </c:pt>
                <c:pt idx="275">
                  <c:v>0.96634770735028197</c:v>
                </c:pt>
                <c:pt idx="276">
                  <c:v>0.96689827955802099</c:v>
                </c:pt>
                <c:pt idx="277">
                  <c:v>0.96744309098972303</c:v>
                </c:pt>
                <c:pt idx="278">
                  <c:v>0.96798603572164399</c:v>
                </c:pt>
                <c:pt idx="279">
                  <c:v>0.96852715129932598</c:v>
                </c:pt>
                <c:pt idx="280">
                  <c:v>0.96906635559267895</c:v>
                </c:pt>
                <c:pt idx="281">
                  <c:v>0.96960373004478595</c:v>
                </c:pt>
                <c:pt idx="282">
                  <c:v>0.97013933589823897</c:v>
                </c:pt>
                <c:pt idx="283">
                  <c:v>0.97067323181649501</c:v>
                </c:pt>
                <c:pt idx="284">
                  <c:v>0.97120546663409102</c:v>
                </c:pt>
                <c:pt idx="285">
                  <c:v>0.97173605647920702</c:v>
                </c:pt>
                <c:pt idx="286">
                  <c:v>0.97226497061582695</c:v>
                </c:pt>
                <c:pt idx="287">
                  <c:v>0.97279212744519705</c:v>
                </c:pt>
                <c:pt idx="288">
                  <c:v>0.97331739563122499</c:v>
                </c:pt>
                <c:pt idx="289">
                  <c:v>0.97384059283431201</c:v>
                </c:pt>
                <c:pt idx="290">
                  <c:v>0.97436147829689701</c:v>
                </c:pt>
                <c:pt idx="291">
                  <c:v>0.97487974221280005</c:v>
                </c:pt>
                <c:pt idx="292">
                  <c:v>0.97539499787462303</c:v>
                </c:pt>
                <c:pt idx="293">
                  <c:v>0.97590678014266197</c:v>
                </c:pt>
                <c:pt idx="294">
                  <c:v>0.97641454912463099</c:v>
                </c:pt>
                <c:pt idx="295">
                  <c:v>0.97691769558894304</c:v>
                </c:pt>
                <c:pt idx="296">
                  <c:v>0.97741554605890202</c:v>
                </c:pt>
                <c:pt idx="297">
                  <c:v>0.97790736853462901</c:v>
                </c:pt>
                <c:pt idx="298">
                  <c:v>0.97839238122703998</c:v>
                </c:pt>
                <c:pt idx="299">
                  <c:v>0.97886976556834004</c:v>
                </c:pt>
                <c:pt idx="300">
                  <c:v>0.97933868264576796</c:v>
                </c:pt>
                <c:pt idx="301">
                  <c:v>0.97979829115378703</c:v>
                </c:pt>
                <c:pt idx="302">
                  <c:v>0.98024776551458703</c:v>
                </c:pt>
                <c:pt idx="303">
                  <c:v>0.98068631390100702</c:v>
                </c:pt>
                <c:pt idx="304">
                  <c:v>0.98111319627460802</c:v>
                </c:pt>
                <c:pt idx="305">
                  <c:v>0.98152774204759896</c:v>
                </c:pt>
                <c:pt idx="306">
                  <c:v>0.981929366337704</c:v>
                </c:pt>
                <c:pt idx="307">
                  <c:v>0.98231758369501598</c:v>
                </c:pt>
                <c:pt idx="308">
                  <c:v>0.98269201862597699</c:v>
                </c:pt>
                <c:pt idx="309">
                  <c:v>0.98305241273922295</c:v>
                </c:pt>
                <c:pt idx="310">
                  <c:v>0.98339862854840399</c:v>
                </c:pt>
                <c:pt idx="311">
                  <c:v>0.98373064995517501</c:v>
                </c:pt>
                <c:pt idx="312">
                  <c:v>0.98404857945637403</c:v>
                </c:pt>
                <c:pt idx="313">
                  <c:v>0.98435263228730396</c:v>
                </c:pt>
                <c:pt idx="314">
                  <c:v>0.984643127932329</c:v>
                </c:pt>
                <c:pt idx="315">
                  <c:v>0.98492047956427498</c:v>
                </c:pt>
                <c:pt idx="316">
                  <c:v>0.98518518198228899</c:v>
                </c:pt>
                <c:pt idx="317">
                  <c:v>0.98543779856826996</c:v>
                </c:pt>
                <c:pt idx="318">
                  <c:v>0.985678947738167</c:v>
                </c:pt>
                <c:pt idx="319">
                  <c:v>0.98590928933298305</c:v>
                </c:pt>
                <c:pt idx="320">
                  <c:v>0.98612951134986904</c:v>
                </c:pt>
                <c:pt idx="321">
                  <c:v>0.98634031734497496</c:v>
                </c:pt>
                <c:pt idx="322">
                  <c:v>0.98654241476037197</c:v>
                </c:pt>
                <c:pt idx="323">
                  <c:v>0.98673650435643201</c:v>
                </c:pt>
                <c:pt idx="324">
                  <c:v>0.98692327087493503</c:v>
                </c:pt>
                <c:pt idx="325">
                  <c:v>0.98710337501205603</c:v>
                </c:pt>
                <c:pt idx="326">
                  <c:v>0.98727744673870999</c:v>
                </c:pt>
                <c:pt idx="327">
                  <c:v>0.98744607996761702</c:v>
                </c:pt>
                <c:pt idx="328">
                  <c:v>0.98760982853320001</c:v>
                </c:pt>
                <c:pt idx="329">
                  <c:v>0.98776920342216201</c:v>
                </c:pt>
                <c:pt idx="330">
                  <c:v>0.98792467116777605</c:v>
                </c:pt>
                <c:pt idx="331">
                  <c:v>0.98807665329834404</c:v>
                </c:pt>
                <c:pt idx="332">
                  <c:v>0.98822552670998098</c:v>
                </c:pt>
                <c:pt idx="333">
                  <c:v>0.98837162481762597</c:v>
                </c:pt>
                <c:pt idx="334">
                  <c:v>0.98851523932725704</c:v>
                </c:pt>
                <c:pt idx="335">
                  <c:v>0.988656622469123</c:v>
                </c:pt>
                <c:pt idx="336">
                  <c:v>0.98879598953671</c:v>
                </c:pt>
                <c:pt idx="337">
                  <c:v>0.98893352159138803</c:v>
                </c:pt>
                <c:pt idx="338">
                  <c:v>0.98906936821623403</c:v>
                </c:pt>
                <c:pt idx="339">
                  <c:v>0.98920365023622703</c:v>
                </c:pt>
                <c:pt idx="340">
                  <c:v>0.989336462358824</c:v>
                </c:pt>
                <c:pt idx="341">
                  <c:v>0.98946787573176798</c:v>
                </c:pt>
                <c:pt idx="342">
                  <c:v>0.98959794044938798</c:v>
                </c:pt>
                <c:pt idx="343">
                  <c:v>0.98972668807410802</c:v>
                </c:pt>
                <c:pt idx="344">
                  <c:v>0.98985413425082602</c:v>
                </c:pt>
                <c:pt idx="345">
                  <c:v>0.98998028150587702</c:v>
                </c:pt>
                <c:pt idx="346">
                  <c:v>0.99010512229245495</c:v>
                </c:pt>
                <c:pt idx="347">
                  <c:v>0.99022864233835095</c:v>
                </c:pt>
                <c:pt idx="348">
                  <c:v>0.99035082427409105</c:v>
                </c:pt>
                <c:pt idx="349">
                  <c:v>0.99047165152032501</c:v>
                </c:pt>
                <c:pt idx="350">
                  <c:v>0.99059111228553498</c:v>
                </c:pt>
                <c:pt idx="351">
                  <c:v>0.99070920358955505</c:v>
                </c:pt>
                <c:pt idx="352">
                  <c:v>0.99082593503042904</c:v>
                </c:pt>
                <c:pt idx="353">
                  <c:v>0.99094133223300096</c:v>
                </c:pt>
                <c:pt idx="354">
                  <c:v>0.99105543956726805</c:v>
                </c:pt>
                <c:pt idx="355">
                  <c:v>0.99116832225849905</c:v>
                </c:pt>
                <c:pt idx="356">
                  <c:v>0.99128006729309703</c:v>
                </c:pt>
                <c:pt idx="357">
                  <c:v>0.99139078367656197</c:v>
                </c:pt>
                <c:pt idx="358">
                  <c:v>0.99150060103771498</c:v>
                </c:pt>
                <c:pt idx="359">
                  <c:v>0.99160966799486305</c:v>
                </c:pt>
                <c:pt idx="360">
                  <c:v>0.99171814829121896</c:v>
                </c:pt>
                <c:pt idx="361">
                  <c:v>0.99182621780715097</c:v>
                </c:pt>
                <c:pt idx="362">
                  <c:v>0.99193405820528602</c:v>
                </c:pt>
                <c:pt idx="363">
                  <c:v>0.99204185376473297</c:v>
                </c:pt>
                <c:pt idx="364">
                  <c:v>0.99214978225914097</c:v>
                </c:pt>
                <c:pt idx="365">
                  <c:v>0.99225801363050403</c:v>
                </c:pt>
                <c:pt idx="366">
                  <c:v>0.99236669690017598</c:v>
                </c:pt>
                <c:pt idx="367">
                  <c:v>0.99247596417110495</c:v>
                </c:pt>
                <c:pt idx="368">
                  <c:v>0.99258591030308796</c:v>
                </c:pt>
                <c:pt idx="369">
                  <c:v>0.99269660868514298</c:v>
                </c:pt>
                <c:pt idx="370">
                  <c:v>0.99280807617885003</c:v>
                </c:pt>
                <c:pt idx="371">
                  <c:v>0.99292031312008699</c:v>
                </c:pt>
                <c:pt idx="372">
                  <c:v>0.99303323754041695</c:v>
                </c:pt>
                <c:pt idx="373">
                  <c:v>0.99314677389116002</c:v>
                </c:pt>
                <c:pt idx="374">
                  <c:v>0.99326072364081097</c:v>
                </c:pt>
                <c:pt idx="375">
                  <c:v>0.99337495081885496</c:v>
                </c:pt>
                <c:pt idx="376">
                  <c:v>0.99348912292411196</c:v>
                </c:pt>
                <c:pt idx="377">
                  <c:v>0.99360308696786903</c:v>
                </c:pt>
                <c:pt idx="378">
                  <c:v>0.99371635084271603</c:v>
                </c:pt>
                <c:pt idx="379">
                  <c:v>0.99382883031367897</c:v>
                </c:pt>
                <c:pt idx="380">
                  <c:v>0.99393982065896402</c:v>
                </c:pt>
                <c:pt idx="381">
                  <c:v>0.99404945785234999</c:v>
                </c:pt>
                <c:pt idx="382">
                  <c:v>0.994156707018365</c:v>
                </c:pt>
                <c:pt idx="383">
                  <c:v>0.99426218222081297</c:v>
                </c:pt>
                <c:pt idx="384">
                  <c:v>0.99436426936772004</c:v>
                </c:pt>
                <c:pt idx="385">
                  <c:v>0.99446449959188299</c:v>
                </c:pt>
                <c:pt idx="386">
                  <c:v>0.99456018189516904</c:v>
                </c:pt>
                <c:pt idx="387">
                  <c:v>0.99465452342968497</c:v>
                </c:pt>
                <c:pt idx="388">
                  <c:v>0.99474280559121997</c:v>
                </c:pt>
                <c:pt idx="389">
                  <c:v>0.99483124821866598</c:v>
                </c:pt>
                <c:pt idx="390">
                  <c:v>0.99491133969002199</c:v>
                </c:pt>
                <c:pt idx="391">
                  <c:v>0.99499470303020099</c:v>
                </c:pt>
                <c:pt idx="392">
                  <c:v>0.99506580223853502</c:v>
                </c:pt>
                <c:pt idx="393">
                  <c:v>0.99514598569399204</c:v>
                </c:pt>
                <c:pt idx="394">
                  <c:v>0.99520680685223495</c:v>
                </c:pt>
                <c:pt idx="395">
                  <c:v>0.99528721276454202</c:v>
                </c:pt>
                <c:pt idx="396">
                  <c:v>0.99533511636504302</c:v>
                </c:pt>
                <c:pt idx="397">
                  <c:v>0.99542147850789198</c:v>
                </c:pt>
                <c:pt idx="398">
                  <c:v>0.99545095133112904</c:v>
                </c:pt>
                <c:pt idx="399">
                  <c:v>0.99555298912630097</c:v>
                </c:pt>
                <c:pt idx="400">
                  <c:v>0.99555298912630097</c:v>
                </c:pt>
              </c:numCache>
            </c:numRef>
          </c:yVal>
          <c:smooth val="1"/>
        </c:ser>
        <c:ser>
          <c:idx val="6"/>
          <c:order val="6"/>
          <c:tx>
            <c:v>マッハ数</c:v>
          </c:tx>
          <c:spPr>
            <a:ln w="1905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COMPRE1d!$B$1:$B$401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COMPRE1d!$I$1:$I$401</c:f>
              <c:numCache>
                <c:formatCode>General</c:formatCode>
                <c:ptCount val="401"/>
                <c:pt idx="0">
                  <c:v>0.181871645618989</c:v>
                </c:pt>
                <c:pt idx="1">
                  <c:v>0.181871645618989</c:v>
                </c:pt>
                <c:pt idx="2">
                  <c:v>0.18420829894239199</c:v>
                </c:pt>
                <c:pt idx="3">
                  <c:v>0.18520796344753299</c:v>
                </c:pt>
                <c:pt idx="4">
                  <c:v>0.187001677185198</c:v>
                </c:pt>
                <c:pt idx="5">
                  <c:v>0.1883609488462</c:v>
                </c:pt>
                <c:pt idx="6">
                  <c:v>0.189990089845813</c:v>
                </c:pt>
                <c:pt idx="7">
                  <c:v>0.19148819636595299</c:v>
                </c:pt>
                <c:pt idx="8">
                  <c:v>0.19308247702649001</c:v>
                </c:pt>
                <c:pt idx="9">
                  <c:v>0.19464540150429999</c:v>
                </c:pt>
                <c:pt idx="10">
                  <c:v>0.19624852524230099</c:v>
                </c:pt>
                <c:pt idx="11">
                  <c:v>0.19785239152370099</c:v>
                </c:pt>
                <c:pt idx="12">
                  <c:v>0.19947904733746999</c:v>
                </c:pt>
                <c:pt idx="13">
                  <c:v>0.20111669255914799</c:v>
                </c:pt>
                <c:pt idx="14">
                  <c:v>0.20277203360301799</c:v>
                </c:pt>
                <c:pt idx="15">
                  <c:v>0.20444173022454401</c:v>
                </c:pt>
                <c:pt idx="16">
                  <c:v>0.206127862712851</c:v>
                </c:pt>
                <c:pt idx="17">
                  <c:v>0.207829611025969</c:v>
                </c:pt>
                <c:pt idx="18">
                  <c:v>0.20954770005315301</c:v>
                </c:pt>
                <c:pt idx="19">
                  <c:v>0.21128204168076301</c:v>
                </c:pt>
                <c:pt idx="20">
                  <c:v>0.21303297664523099</c:v>
                </c:pt>
                <c:pt idx="21">
                  <c:v>0.21480062530534599</c:v>
                </c:pt>
                <c:pt idx="22">
                  <c:v>0.21658522460818599</c:v>
                </c:pt>
                <c:pt idx="23">
                  <c:v>0.21838695454602899</c:v>
                </c:pt>
                <c:pt idx="24">
                  <c:v>0.22020602688872001</c:v>
                </c:pt>
                <c:pt idx="25">
                  <c:v>0.22204264018471001</c:v>
                </c:pt>
                <c:pt idx="26">
                  <c:v>0.223897002418526</c:v>
                </c:pt>
                <c:pt idx="27">
                  <c:v>0.225769319708822</c:v>
                </c:pt>
                <c:pt idx="28">
                  <c:v>0.22765980192821</c:v>
                </c:pt>
                <c:pt idx="29">
                  <c:v>0.229568659981843</c:v>
                </c:pt>
                <c:pt idx="30">
                  <c:v>0.23149610719827801</c:v>
                </c:pt>
                <c:pt idx="31">
                  <c:v>0.233442358752078</c:v>
                </c:pt>
                <c:pt idx="32">
                  <c:v>0.23540763206450299</c:v>
                </c:pt>
                <c:pt idx="33">
                  <c:v>0.23739214675944401</c:v>
                </c:pt>
                <c:pt idx="34">
                  <c:v>0.23939612483711001</c:v>
                </c:pt>
                <c:pt idx="35">
                  <c:v>0.24141979072872499</c:v>
                </c:pt>
                <c:pt idx="36">
                  <c:v>0.24346337135903801</c:v>
                </c:pt>
                <c:pt idx="37">
                  <c:v>0.24552709612314899</c:v>
                </c:pt>
                <c:pt idx="38">
                  <c:v>0.247611196787305</c:v>
                </c:pt>
                <c:pt idx="39">
                  <c:v>0.24971590728353699</c:v>
                </c:pt>
                <c:pt idx="40">
                  <c:v>0.25184146340056501</c:v>
                </c:pt>
                <c:pt idx="41">
                  <c:v>0.25398810237952302</c:v>
                </c:pt>
                <c:pt idx="42">
                  <c:v>0.25615606244550798</c:v>
                </c:pt>
                <c:pt idx="43">
                  <c:v>0.25834558232252502</c:v>
                </c:pt>
                <c:pt idx="44">
                  <c:v>0.26055690079586902</c:v>
                </c:pt>
                <c:pt idx="45">
                  <c:v>0.26279025639533798</c:v>
                </c:pt>
                <c:pt idx="46">
                  <c:v>0.26504588727393102</c:v>
                </c:pt>
                <c:pt idx="47">
                  <c:v>0.26732403134715998</c:v>
                </c:pt>
                <c:pt idx="48">
                  <c:v>0.26962492673794197</c:v>
                </c:pt>
                <c:pt idx="49">
                  <c:v>0.27194881254231201</c:v>
                </c:pt>
                <c:pt idx="50">
                  <c:v>0.27429592989532903</c:v>
                </c:pt>
                <c:pt idx="51">
                  <c:v>0.27666652327923702</c:v>
                </c:pt>
                <c:pt idx="52">
                  <c:v>0.27906084198276399</c:v>
                </c:pt>
                <c:pt idx="53">
                  <c:v>0.28147914159707699</c:v>
                </c:pt>
                <c:pt idx="54">
                  <c:v>0.28392168542462798</c:v>
                </c:pt>
                <c:pt idx="55">
                  <c:v>0.28638874568443601</c:v>
                </c:pt>
                <c:pt idx="56">
                  <c:v>0.28888060442052899</c:v>
                </c:pt>
                <c:pt idx="57">
                  <c:v>0.29139755405562601</c:v>
                </c:pt>
                <c:pt idx="58">
                  <c:v>0.29393989757244499</c:v>
                </c:pt>
                <c:pt idx="59">
                  <c:v>0.29650794834071698</c:v>
                </c:pt>
                <c:pt idx="60">
                  <c:v>0.29910202962855298</c:v>
                </c:pt>
                <c:pt idx="61">
                  <c:v>0.301722473832296</c:v>
                </c:pt>
                <c:pt idx="62">
                  <c:v>0.30436962142285101</c:v>
                </c:pt>
                <c:pt idx="63">
                  <c:v>0.30704381953689802</c:v>
                </c:pt>
                <c:pt idx="64">
                  <c:v>0.30974542004247702</c:v>
                </c:pt>
                <c:pt idx="65">
                  <c:v>0.31247477679063101</c:v>
                </c:pt>
                <c:pt idx="66">
                  <c:v>0.31523224164373698</c:v>
                </c:pt>
                <c:pt idx="67">
                  <c:v>0.31801815876623102</c:v>
                </c:pt>
                <c:pt idx="68">
                  <c:v>0.32083285659534799</c:v>
                </c:pt>
                <c:pt idx="69">
                  <c:v>0.32367663689721998</c:v>
                </c:pt>
                <c:pt idx="70">
                  <c:v>0.32654976037093397</c:v>
                </c:pt>
                <c:pt idx="71">
                  <c:v>0.329452428395349</c:v>
                </c:pt>
                <c:pt idx="72">
                  <c:v>0.33238476071524498</c:v>
                </c:pt>
                <c:pt idx="73">
                  <c:v>0.33534676911876199</c:v>
                </c:pt>
                <c:pt idx="74">
                  <c:v>0.33833832744231601</c:v>
                </c:pt>
                <c:pt idx="75">
                  <c:v>0.341359138523668</c:v>
                </c:pt>
                <c:pt idx="76">
                  <c:v>0.34440869898019699</c:v>
                </c:pt>
                <c:pt idx="77">
                  <c:v>0.34748626289410001</c:v>
                </c:pt>
                <c:pt idx="78">
                  <c:v>0.35059080562092099</c:v>
                </c:pt>
                <c:pt idx="79">
                  <c:v>0.35372098899006899</c:v>
                </c:pt>
                <c:pt idx="80">
                  <c:v>0.35687512912685398</c:v>
                </c:pt>
                <c:pt idx="81">
                  <c:v>0.36005116799160503</c:v>
                </c:pt>
                <c:pt idx="82">
                  <c:v>0.36324664950678698</c:v>
                </c:pt>
                <c:pt idx="83">
                  <c:v>0.36645870084550503</c:v>
                </c:pt>
                <c:pt idx="84">
                  <c:v>0.36968401911888799</c:v>
                </c:pt>
                <c:pt idx="85">
                  <c:v>0.37291886337458502</c:v>
                </c:pt>
                <c:pt idx="86">
                  <c:v>0.37615905155700402</c:v>
                </c:pt>
                <c:pt idx="87">
                  <c:v>0.379399961919686</c:v>
                </c:pt>
                <c:pt idx="88">
                  <c:v>0.38263653832510103</c:v>
                </c:pt>
                <c:pt idx="89">
                  <c:v>0.38586329887472898</c:v>
                </c:pt>
                <c:pt idx="90">
                  <c:v>0.38907434730350499</c:v>
                </c:pt>
                <c:pt idx="91">
                  <c:v>0.39226338646452802</c:v>
                </c:pt>
                <c:pt idx="92">
                  <c:v>0.39542373299146</c:v>
                </c:pt>
                <c:pt idx="93">
                  <c:v>0.39854833194039802</c:v>
                </c:pt>
                <c:pt idx="94">
                  <c:v>0.40162977012095502</c:v>
                </c:pt>
                <c:pt idx="95">
                  <c:v>0.404660287324693</c:v>
                </c:pt>
                <c:pt idx="96">
                  <c:v>0.40763178622999002</c:v>
                </c:pt>
                <c:pt idx="97">
                  <c:v>0.41053584482927802</c:v>
                </c:pt>
                <c:pt idx="98">
                  <c:v>0.413363739954073</c:v>
                </c:pt>
                <c:pt idx="99">
                  <c:v>0.41610649656466803</c:v>
                </c:pt>
                <c:pt idx="100">
                  <c:v>0.41875498400196798</c:v>
                </c:pt>
                <c:pt idx="101">
                  <c:v>0.421300085790558</c:v>
                </c:pt>
                <c:pt idx="102">
                  <c:v>0.42373297175229302</c:v>
                </c:pt>
                <c:pt idx="103">
                  <c:v>0.42604549791318702</c:v>
                </c:pt>
                <c:pt idx="104">
                  <c:v>0.42823074914570602</c:v>
                </c:pt>
                <c:pt idx="105">
                  <c:v>0.430283720938202</c:v>
                </c:pt>
                <c:pt idx="106">
                  <c:v>0.432202111080979</c:v>
                </c:pt>
                <c:pt idx="107">
                  <c:v>0.43398716247458702</c:v>
                </c:pt>
                <c:pt idx="108">
                  <c:v>0.43564446985084698</c:v>
                </c:pt>
                <c:pt idx="109">
                  <c:v>0.43718464253117501</c:v>
                </c:pt>
                <c:pt idx="110">
                  <c:v>0.43862370912016702</c:v>
                </c:pt>
                <c:pt idx="111">
                  <c:v>0.43998316322790598</c:v>
                </c:pt>
                <c:pt idx="112">
                  <c:v>0.44128958333810397</c:v>
                </c:pt>
                <c:pt idx="113">
                  <c:v>0.44257381135185597</c:v>
                </c:pt>
                <c:pt idx="114">
                  <c:v>0.44386973483528003</c:v>
                </c:pt>
                <c:pt idx="115">
                  <c:v>0.44521277597508502</c:v>
                </c:pt>
                <c:pt idx="116">
                  <c:v>0.44663823366690297</c:v>
                </c:pt>
                <c:pt idx="117">
                  <c:v>0.44817964490713902</c:v>
                </c:pt>
                <c:pt idx="118">
                  <c:v>0.44986732412935798</c:v>
                </c:pt>
                <c:pt idx="119">
                  <c:v>0.45172720713408399</c:v>
                </c:pt>
                <c:pt idx="120">
                  <c:v>0.453780077911901</c:v>
                </c:pt>
                <c:pt idx="121">
                  <c:v>0.45604120272090498</c:v>
                </c:pt>
                <c:pt idx="122">
                  <c:v>0.45852034659633001</c:v>
                </c:pt>
                <c:pt idx="123">
                  <c:v>0.46122211051860801</c:v>
                </c:pt>
                <c:pt idx="124">
                  <c:v>0.464146506199903</c:v>
                </c:pt>
                <c:pt idx="125">
                  <c:v>0.46728967949552802</c:v>
                </c:pt>
                <c:pt idx="126">
                  <c:v>0.47064469973034301</c:v>
                </c:pt>
                <c:pt idx="127">
                  <c:v>0.47420234642450498</c:v>
                </c:pt>
                <c:pt idx="128">
                  <c:v>0.47795184270052099</c:v>
                </c:pt>
                <c:pt idx="129">
                  <c:v>0.48188150258797302</c:v>
                </c:pt>
                <c:pt idx="130">
                  <c:v>0.485979275222375</c:v>
                </c:pt>
                <c:pt idx="131">
                  <c:v>0.49023318140502797</c:v>
                </c:pt>
                <c:pt idx="132">
                  <c:v>0.49463164688474298</c:v>
                </c:pt>
                <c:pt idx="133">
                  <c:v>0.49916374234855698</c:v>
                </c:pt>
                <c:pt idx="134">
                  <c:v>0.503819343068859</c:v>
                </c:pt>
                <c:pt idx="135">
                  <c:v>0.50858922213383795</c:v>
                </c:pt>
                <c:pt idx="136">
                  <c:v>0.51346509082525804</c:v>
                </c:pt>
                <c:pt idx="137">
                  <c:v>0.51843959852979304</c:v>
                </c:pt>
                <c:pt idx="138">
                  <c:v>0.52350630297570599</c:v>
                </c:pt>
                <c:pt idx="139">
                  <c:v>0.52865961985333099</c:v>
                </c:pt>
                <c:pt idx="140">
                  <c:v>0.53389475918363805</c:v>
                </c:pt>
                <c:pt idx="141">
                  <c:v>0.53920765424705097</c:v>
                </c:pt>
                <c:pt idx="142">
                  <c:v>0.54459488752487195</c:v>
                </c:pt>
                <c:pt idx="143">
                  <c:v>0.55005361695329102</c:v>
                </c:pt>
                <c:pt idx="144">
                  <c:v>0.55558150483962299</c:v>
                </c:pt>
                <c:pt idx="145">
                  <c:v>0.56117665102491099</c:v>
                </c:pt>
                <c:pt idx="146">
                  <c:v>0.56683753127402503</c:v>
                </c:pt>
                <c:pt idx="147">
                  <c:v>0.572562941410245</c:v>
                </c:pt>
                <c:pt idx="148">
                  <c:v>0.57835194736311002</c:v>
                </c:pt>
                <c:pt idx="149">
                  <c:v>0.58420384104527701</c:v>
                </c:pt>
                <c:pt idx="150">
                  <c:v>0.590118101797658</c:v>
                </c:pt>
                <c:pt idx="151">
                  <c:v>0.596094363026481</c:v>
                </c:pt>
                <c:pt idx="152">
                  <c:v>0.60213238358744103</c:v>
                </c:pt>
                <c:pt idx="153">
                  <c:v>0.60823202343962901</c:v>
                </c:pt>
                <c:pt idx="154">
                  <c:v>0.61439322308605104</c:v>
                </c:pt>
                <c:pt idx="155">
                  <c:v>0.62061598633070703</c:v>
                </c:pt>
                <c:pt idx="156">
                  <c:v>0.62690036590842602</c:v>
                </c:pt>
                <c:pt idx="157">
                  <c:v>0.63324645157788995</c:v>
                </c:pt>
                <c:pt idx="158">
                  <c:v>0.63965436030719403</c:v>
                </c:pt>
                <c:pt idx="159">
                  <c:v>0.64612422822180204</c:v>
                </c:pt>
                <c:pt idx="160">
                  <c:v>0.65265620402500701</c:v>
                </c:pt>
                <c:pt idx="161">
                  <c:v>0.65925044363950003</c:v>
                </c:pt>
                <c:pt idx="162">
                  <c:v>0.66590710585451196</c:v>
                </c:pt>
                <c:pt idx="163">
                  <c:v>0.67262634879564698</c:v>
                </c:pt>
                <c:pt idx="164">
                  <c:v>0.67940832706365495</c:v>
                </c:pt>
                <c:pt idx="165">
                  <c:v>0.68625318941414803</c:v>
                </c:pt>
                <c:pt idx="166">
                  <c:v>0.69316107687241002</c:v>
                </c:pt>
                <c:pt idx="167">
                  <c:v>0.70013212119664003</c:v>
                </c:pt>
                <c:pt idx="168">
                  <c:v>0.70716644361900405</c:v>
                </c:pt>
                <c:pt idx="169">
                  <c:v>0.71426415380753505</c:v>
                </c:pt>
                <c:pt idx="170">
                  <c:v>0.721425349003052</c:v>
                </c:pt>
                <c:pt idx="171">
                  <c:v>0.72865011329463403</c:v>
                </c:pt>
                <c:pt idx="172">
                  <c:v>0.73593851700472201</c:v>
                </c:pt>
                <c:pt idx="173">
                  <c:v>0.74329061616109005</c:v>
                </c:pt>
                <c:pt idx="174">
                  <c:v>0.75070645203789799</c:v>
                </c:pt>
                <c:pt idx="175">
                  <c:v>0.75818605075200995</c:v>
                </c:pt>
                <c:pt idx="176">
                  <c:v>0.76572942290398405</c:v>
                </c:pt>
                <c:pt idx="177">
                  <c:v>0.77333656325558797</c:v>
                </c:pt>
                <c:pt idx="178">
                  <c:v>0.78100745043773001</c:v>
                </c:pt>
                <c:pt idx="179">
                  <c:v>0.78874204668422698</c:v>
                </c:pt>
                <c:pt idx="180">
                  <c:v>0.79654029758797296</c:v>
                </c:pt>
                <c:pt idx="181">
                  <c:v>0.80440213187709098</c:v>
                </c:pt>
                <c:pt idx="182">
                  <c:v>0.81232746120923804</c:v>
                </c:pt>
                <c:pt idx="183">
                  <c:v>0.82031617998286199</c:v>
                </c:pt>
                <c:pt idx="184">
                  <c:v>0.82836816516446998</c:v>
                </c:pt>
                <c:pt idx="185">
                  <c:v>0.83648327613146101</c:v>
                </c:pt>
                <c:pt idx="186">
                  <c:v>0.84466135453004498</c:v>
                </c:pt>
                <c:pt idx="187">
                  <c:v>0.85290222414817696</c:v>
                </c:pt>
                <c:pt idx="188">
                  <c:v>0.86120569080336196</c:v>
                </c:pt>
                <c:pt idx="189">
                  <c:v>0.86957154224539102</c:v>
                </c:pt>
                <c:pt idx="190">
                  <c:v>0.87799954807408898</c:v>
                </c:pt>
                <c:pt idx="191">
                  <c:v>0.88648945967219095</c:v>
                </c:pt>
                <c:pt idx="192">
                  <c:v>0.89504101015349202</c:v>
                </c:pt>
                <c:pt idx="193">
                  <c:v>0.90365391432646502</c:v>
                </c:pt>
                <c:pt idx="194">
                  <c:v>0.91232786867347404</c:v>
                </c:pt>
                <c:pt idx="195">
                  <c:v>0.921062551345745</c:v>
                </c:pt>
                <c:pt idx="196">
                  <c:v>0.92985762217423995</c:v>
                </c:pt>
                <c:pt idx="197">
                  <c:v>0.93871272269651096</c:v>
                </c:pt>
                <c:pt idx="198">
                  <c:v>0.94762747619965804</c:v>
                </c:pt>
                <c:pt idx="199">
                  <c:v>0.95660148777941101</c:v>
                </c:pt>
                <c:pt idx="200">
                  <c:v>0.965634344415366</c:v>
                </c:pt>
                <c:pt idx="201">
                  <c:v>0.97472561506237798</c:v>
                </c:pt>
                <c:pt idx="202">
                  <c:v>0.98387485075808101</c:v>
                </c:pt>
                <c:pt idx="203">
                  <c:v>0.99308158474646502</c:v>
                </c:pt>
                <c:pt idx="204">
                  <c:v>1.0023453326174601</c:v>
                </c:pt>
                <c:pt idx="205">
                  <c:v>1.01166559246242</c:v>
                </c:pt>
                <c:pt idx="206">
                  <c:v>1.0210418450452901</c:v>
                </c:pt>
                <c:pt idx="207">
                  <c:v>1.03047355398956</c:v>
                </c:pt>
                <c:pt idx="208">
                  <c:v>1.0399601659805</c:v>
                </c:pt>
                <c:pt idx="209">
                  <c:v>1.0495011109827701</c:v>
                </c:pt>
                <c:pt idx="210">
                  <c:v>1.0590958024730299</c:v>
                </c:pt>
                <c:pt idx="211">
                  <c:v>1.06874363768737</c:v>
                </c:pt>
                <c:pt idx="212">
                  <c:v>1.0784439978832401</c:v>
                </c:pt>
                <c:pt idx="213">
                  <c:v>1.08819624861571</c:v>
                </c:pt>
                <c:pt idx="214">
                  <c:v>1.0979997400275201</c:v>
                </c:pt>
                <c:pt idx="215">
                  <c:v>1.1078538071528301</c:v>
                </c:pt>
                <c:pt idx="216">
                  <c:v>1.1177577702341901</c:v>
                </c:pt>
                <c:pt idx="217">
                  <c:v>1.12771093505231</c:v>
                </c:pt>
                <c:pt idx="218">
                  <c:v>1.13771259326841</c:v>
                </c:pt>
                <c:pt idx="219">
                  <c:v>1.1477620227785199</c:v>
                </c:pt>
                <c:pt idx="220">
                  <c:v>1.1578584880795899</c:v>
                </c:pt>
                <c:pt idx="221">
                  <c:v>1.1680012406467699</c:v>
                </c:pt>
                <c:pt idx="222">
                  <c:v>1.1781895193215901</c:v>
                </c:pt>
                <c:pt idx="223">
                  <c:v>1.1884225507105</c:v>
                </c:pt>
                <c:pt idx="224">
                  <c:v>1.1986995495934201</c:v>
                </c:pt>
                <c:pt idx="225">
                  <c:v>1.20901971934182</c:v>
                </c:pt>
                <c:pt idx="226">
                  <c:v>1.2193822523459401</c:v>
                </c:pt>
                <c:pt idx="227">
                  <c:v>1.2297863304505301</c:v>
                </c:pt>
                <c:pt idx="228">
                  <c:v>1.24023112539893</c:v>
                </c:pt>
                <c:pt idx="229">
                  <c:v>1.2507157992847799</c:v>
                </c:pt>
                <c:pt idx="230">
                  <c:v>1.2612395050109699</c:v>
                </c:pt>
                <c:pt idx="231">
                  <c:v>1.2718013867554701</c:v>
                </c:pt>
                <c:pt idx="232">
                  <c:v>1.28240058044336</c:v>
                </c:pt>
                <c:pt idx="233">
                  <c:v>1.2930362142248</c:v>
                </c:pt>
                <c:pt idx="234">
                  <c:v>1.3037074089582401</c:v>
                </c:pt>
                <c:pt idx="235">
                  <c:v>1.3144132786984899</c:v>
                </c:pt>
                <c:pt idx="236">
                  <c:v>1.32515293118903</c:v>
                </c:pt>
                <c:pt idx="237">
                  <c:v>1.33592546835772</c:v>
                </c:pt>
                <c:pt idx="238">
                  <c:v>1.3467299868151399</c:v>
                </c:pt>
                <c:pt idx="239">
                  <c:v>1.3575655783535501</c:v>
                </c:pt>
                <c:pt idx="240">
                  <c:v>1.3684313304437301</c:v>
                </c:pt>
                <c:pt idx="241">
                  <c:v>1.3793263267235001</c:v>
                </c:pt>
                <c:pt idx="242">
                  <c:v>1.39024964746549</c:v>
                </c:pt>
                <c:pt idx="243">
                  <c:v>1.4012003699978199</c:v>
                </c:pt>
                <c:pt idx="244">
                  <c:v>1.4121775690213101</c:v>
                </c:pt>
                <c:pt idx="245">
                  <c:v>1.4231803167011401</c:v>
                </c:pt>
                <c:pt idx="246">
                  <c:v>1.43420768226846</c:v>
                </c:pt>
                <c:pt idx="247">
                  <c:v>1.4452587305554001</c:v>
                </c:pt>
                <c:pt idx="248">
                  <c:v>1.45633251820387</c:v>
                </c:pt>
                <c:pt idx="249">
                  <c:v>1.46742808478756</c:v>
                </c:pt>
                <c:pt idx="250">
                  <c:v>1.4785444327811901</c:v>
                </c:pt>
                <c:pt idx="251">
                  <c:v>1.48968048301204</c:v>
                </c:pt>
                <c:pt idx="252">
                  <c:v>1.5008349760717301</c:v>
                </c:pt>
                <c:pt idx="253">
                  <c:v>1.51200625430657</c:v>
                </c:pt>
                <c:pt idx="254">
                  <c:v>1.5231917792229299</c:v>
                </c:pt>
                <c:pt idx="255">
                  <c:v>1.5343870612039101</c:v>
                </c:pt>
                <c:pt idx="256">
                  <c:v>1.54558328065503</c:v>
                </c:pt>
                <c:pt idx="257">
                  <c:v>1.5567619886528901</c:v>
                </c:pt>
                <c:pt idx="258">
                  <c:v>1.5678832762259101</c:v>
                </c:pt>
                <c:pt idx="259">
                  <c:v>1.5788593158915101</c:v>
                </c:pt>
                <c:pt idx="260">
                  <c:v>1.5894951388643701</c:v>
                </c:pt>
                <c:pt idx="261">
                  <c:v>1.5993562314521399</c:v>
                </c:pt>
                <c:pt idx="262">
                  <c:v>1.6074742179991399</c:v>
                </c:pt>
                <c:pt idx="263">
                  <c:v>1.61170308736007</c:v>
                </c:pt>
                <c:pt idx="264">
                  <c:v>1.6073666830384401</c:v>
                </c:pt>
                <c:pt idx="265">
                  <c:v>1.58468964778125</c:v>
                </c:pt>
                <c:pt idx="266">
                  <c:v>1.52512687306122</c:v>
                </c:pt>
                <c:pt idx="267">
                  <c:v>1.4007242033518801</c:v>
                </c:pt>
                <c:pt idx="268">
                  <c:v>1.18986359831291</c:v>
                </c:pt>
                <c:pt idx="269">
                  <c:v>0.91582020636953498</c:v>
                </c:pt>
                <c:pt idx="270">
                  <c:v>0.65932538022141696</c:v>
                </c:pt>
                <c:pt idx="271">
                  <c:v>0.498145114592978</c:v>
                </c:pt>
                <c:pt idx="272">
                  <c:v>0.44043609759292301</c:v>
                </c:pt>
                <c:pt idx="273">
                  <c:v>0.43111886078893702</c:v>
                </c:pt>
                <c:pt idx="274">
                  <c:v>0.42813276903624198</c:v>
                </c:pt>
                <c:pt idx="275">
                  <c:v>0.42448165214765099</c:v>
                </c:pt>
                <c:pt idx="276">
                  <c:v>0.420755218315845</c:v>
                </c:pt>
                <c:pt idx="277">
                  <c:v>0.41704332123506199</c:v>
                </c:pt>
                <c:pt idx="278">
                  <c:v>0.41331926740608599</c:v>
                </c:pt>
                <c:pt idx="279">
                  <c:v>0.40958235808746701</c:v>
                </c:pt>
                <c:pt idx="280">
                  <c:v>0.40583270587741999</c:v>
                </c:pt>
                <c:pt idx="281">
                  <c:v>0.40206927241447898</c:v>
                </c:pt>
                <c:pt idx="282">
                  <c:v>0.39829112759060098</c:v>
                </c:pt>
                <c:pt idx="283">
                  <c:v>0.39449732705500901</c:v>
                </c:pt>
                <c:pt idx="284">
                  <c:v>0.39068696299646899</c:v>
                </c:pt>
                <c:pt idx="285">
                  <c:v>0.38685933040641302</c:v>
                </c:pt>
                <c:pt idx="286">
                  <c:v>0.38301403757915797</c:v>
                </c:pt>
                <c:pt idx="287">
                  <c:v>0.37915104745460099</c:v>
                </c:pt>
                <c:pt idx="288">
                  <c:v>0.37527068342042802</c:v>
                </c:pt>
                <c:pt idx="289">
                  <c:v>0.371373653799354</c:v>
                </c:pt>
                <c:pt idx="290">
                  <c:v>0.36746112448330798</c:v>
                </c:pt>
                <c:pt idx="291">
                  <c:v>0.36353482036458501</c:v>
                </c:pt>
                <c:pt idx="292">
                  <c:v>0.35959711143912199</c:v>
                </c:pt>
                <c:pt idx="293">
                  <c:v>0.35565105528896801</c:v>
                </c:pt>
                <c:pt idx="294">
                  <c:v>0.35170040185900298</c:v>
                </c:pt>
                <c:pt idx="295">
                  <c:v>0.347749585395001</c:v>
                </c:pt>
                <c:pt idx="296">
                  <c:v>0.34380371881699001</c:v>
                </c:pt>
                <c:pt idx="297">
                  <c:v>0.33986858278764998</c:v>
                </c:pt>
                <c:pt idx="298">
                  <c:v>0.33595058942137601</c:v>
                </c:pt>
                <c:pt idx="299">
                  <c:v>0.33205670813953297</c:v>
                </c:pt>
                <c:pt idx="300">
                  <c:v>0.32819435769155803</c:v>
                </c:pt>
                <c:pt idx="301">
                  <c:v>0.32437127750494099</c:v>
                </c:pt>
                <c:pt idx="302">
                  <c:v>0.32059538800263798</c:v>
                </c:pt>
                <c:pt idx="303">
                  <c:v>0.31687464121397102</c:v>
                </c:pt>
                <c:pt idx="304">
                  <c:v>0.31321686004552601</c:v>
                </c:pt>
                <c:pt idx="305">
                  <c:v>0.30962956906097899</c:v>
                </c:pt>
                <c:pt idx="306">
                  <c:v>0.30611982572454199</c:v>
                </c:pt>
                <c:pt idx="307">
                  <c:v>0.30269406282848899</c:v>
                </c:pt>
                <c:pt idx="308">
                  <c:v>0.299357949876223</c:v>
                </c:pt>
                <c:pt idx="309">
                  <c:v>0.29611627738803198</c:v>
                </c:pt>
                <c:pt idx="310">
                  <c:v>0.29297286648499898</c:v>
                </c:pt>
                <c:pt idx="311">
                  <c:v>0.28993050629857497</c:v>
                </c:pt>
                <c:pt idx="312">
                  <c:v>0.286990921562639</c:v>
                </c:pt>
                <c:pt idx="313">
                  <c:v>0.284154771070048</c:v>
                </c:pt>
                <c:pt idx="314">
                  <c:v>0.28142167531345302</c:v>
                </c:pt>
                <c:pt idx="315">
                  <c:v>0.278790269900553</c:v>
                </c:pt>
                <c:pt idx="316">
                  <c:v>0.27625828066142899</c:v>
                </c:pt>
                <c:pt idx="317">
                  <c:v>0.27382261625188897</c:v>
                </c:pt>
                <c:pt idx="318">
                  <c:v>0.27147947395167998</c:v>
                </c:pt>
                <c:pt idx="319">
                  <c:v>0.26922445420563501</c:v>
                </c:pt>
                <c:pt idx="320">
                  <c:v>0.26705267951065298</c:v>
                </c:pt>
                <c:pt idx="321">
                  <c:v>0.26495891363825003</c:v>
                </c:pt>
                <c:pt idx="322">
                  <c:v>0.26293767777677801</c:v>
                </c:pt>
                <c:pt idx="323">
                  <c:v>0.26098336078538298</c:v>
                </c:pt>
                <c:pt idx="324">
                  <c:v>0.25909032128979698</c:v>
                </c:pt>
                <c:pt idx="325">
                  <c:v>0.25725297984416901</c:v>
                </c:pt>
                <c:pt idx="326">
                  <c:v>0.25546589987145302</c:v>
                </c:pt>
                <c:pt idx="327">
                  <c:v>0.25372385657295798</c:v>
                </c:pt>
                <c:pt idx="328">
                  <c:v>0.25202189344070403</c:v>
                </c:pt>
                <c:pt idx="329">
                  <c:v>0.25035536640304101</c:v>
                </c:pt>
                <c:pt idx="330">
                  <c:v>0.24871997599436099</c:v>
                </c:pt>
                <c:pt idx="331">
                  <c:v>0.24711178827210201</c:v>
                </c:pt>
                <c:pt idx="332">
                  <c:v>0.24552724550714899</c:v>
                </c:pt>
                <c:pt idx="333">
                  <c:v>0.243963167929105</c:v>
                </c:pt>
                <c:pt idx="334">
                  <c:v>0.24241674800087701</c:v>
                </c:pt>
                <c:pt idx="335">
                  <c:v>0.24088553880271599</c:v>
                </c:pt>
                <c:pt idx="336">
                  <c:v>0.23936743811832201</c:v>
                </c:pt>
                <c:pt idx="337">
                  <c:v>0.237860669708676</c:v>
                </c:pt>
                <c:pt idx="338">
                  <c:v>0.23636376305112899</c:v>
                </c:pt>
                <c:pt idx="339">
                  <c:v>0.23487553248843601</c:v>
                </c:pt>
                <c:pt idx="340">
                  <c:v>0.23339505634699001</c:v>
                </c:pt>
                <c:pt idx="341">
                  <c:v>0.231921656112626</c:v>
                </c:pt>
                <c:pt idx="342">
                  <c:v>0.230454875353126</c:v>
                </c:pt>
                <c:pt idx="343">
                  <c:v>0.228994457647479</c:v>
                </c:pt>
                <c:pt idx="344">
                  <c:v>0.22754032261291299</c:v>
                </c:pt>
                <c:pt idx="345">
                  <c:v>0.226092538909199</c:v>
                </c:pt>
                <c:pt idx="346">
                  <c:v>0.224651293388486</c:v>
                </c:pt>
                <c:pt idx="347">
                  <c:v>0.22321685558758</c:v>
                </c:pt>
                <c:pt idx="348">
                  <c:v>0.22178953763395501</c:v>
                </c:pt>
                <c:pt idx="349">
                  <c:v>0.22036964963484301</c:v>
                </c:pt>
                <c:pt idx="350">
                  <c:v>0.21895745214214599</c:v>
                </c:pt>
                <c:pt idx="351">
                  <c:v>0.21755310660034399</c:v>
                </c:pt>
                <c:pt idx="352">
                  <c:v>0.21615662710821401</c:v>
                </c:pt>
                <c:pt idx="353">
                  <c:v>0.21476783432171301</c:v>
                </c:pt>
                <c:pt idx="354">
                  <c:v>0.21338631661704799</c:v>
                </c:pt>
                <c:pt idx="355">
                  <c:v>0.21201139734801</c:v>
                </c:pt>
                <c:pt idx="356">
                  <c:v>0.21064211578571099</c:v>
                </c:pt>
                <c:pt idx="357">
                  <c:v>0.20927721542837699</c:v>
                </c:pt>
                <c:pt idx="358">
                  <c:v>0.207915152473998</c:v>
                </c:pt>
                <c:pt idx="359">
                  <c:v>0.20655410754688999</c:v>
                </c:pt>
                <c:pt idx="360">
                  <c:v>0.205192025846721</c:v>
                </c:pt>
                <c:pt idx="361">
                  <c:v>0.20382664750228599</c:v>
                </c:pt>
                <c:pt idx="362">
                  <c:v>0.20245558175929901</c:v>
                </c:pt>
                <c:pt idx="363">
                  <c:v>0.20107634275745401</c:v>
                </c:pt>
                <c:pt idx="364">
                  <c:v>0.199686463305557</c:v>
                </c:pt>
                <c:pt idx="365">
                  <c:v>0.19828351142501399</c:v>
                </c:pt>
                <c:pt idx="366">
                  <c:v>0.19686526130339899</c:v>
                </c:pt>
                <c:pt idx="367">
                  <c:v>0.19542964575020999</c:v>
                </c:pt>
                <c:pt idx="368">
                  <c:v>0.19397502965555499</c:v>
                </c:pt>
                <c:pt idx="369">
                  <c:v>0.19250001259083799</c:v>
                </c:pt>
                <c:pt idx="370">
                  <c:v>0.19100390795990199</c:v>
                </c:pt>
                <c:pt idx="371">
                  <c:v>0.18948622539101301</c:v>
                </c:pt>
                <c:pt idx="372">
                  <c:v>0.18794757721753599</c:v>
                </c:pt>
                <c:pt idx="373">
                  <c:v>0.18638849829441401</c:v>
                </c:pt>
                <c:pt idx="374">
                  <c:v>0.18481124194003601</c:v>
                </c:pt>
                <c:pt idx="375">
                  <c:v>0.183217251511965</c:v>
                </c:pt>
                <c:pt idx="376">
                  <c:v>0.181610789529741</c:v>
                </c:pt>
                <c:pt idx="377">
                  <c:v>0.179993700688551</c:v>
                </c:pt>
                <c:pt idx="378">
                  <c:v>0.17837276460927401</c:v>
                </c:pt>
                <c:pt idx="379">
                  <c:v>0.176749082486266</c:v>
                </c:pt>
                <c:pt idx="380">
                  <c:v>0.17513286933899599</c:v>
                </c:pt>
                <c:pt idx="381">
                  <c:v>0.17352229785273601</c:v>
                </c:pt>
                <c:pt idx="382">
                  <c:v>0.17193290433776101</c:v>
                </c:pt>
                <c:pt idx="383">
                  <c:v>0.17035601410864901</c:v>
                </c:pt>
                <c:pt idx="384">
                  <c:v>0.16881639364127901</c:v>
                </c:pt>
                <c:pt idx="385">
                  <c:v>0.16729161523539801</c:v>
                </c:pt>
                <c:pt idx="386">
                  <c:v>0.16582352246273699</c:v>
                </c:pt>
                <c:pt idx="387">
                  <c:v>0.16436372237569499</c:v>
                </c:pt>
                <c:pt idx="388">
                  <c:v>0.162986347337819</c:v>
                </c:pt>
                <c:pt idx="389">
                  <c:v>0.161595192087476</c:v>
                </c:pt>
                <c:pt idx="390">
                  <c:v>0.160325412014823</c:v>
                </c:pt>
                <c:pt idx="391">
                  <c:v>0.15899342731939001</c:v>
                </c:pt>
                <c:pt idx="392">
                  <c:v>0.15784887468332601</c:v>
                </c:pt>
                <c:pt idx="393">
                  <c:v>0.15654844050584299</c:v>
                </c:pt>
                <c:pt idx="394">
                  <c:v>0.15555505983293799</c:v>
                </c:pt>
                <c:pt idx="395">
                  <c:v>0.15423236121394401</c:v>
                </c:pt>
                <c:pt idx="396">
                  <c:v>0.15343911885692299</c:v>
                </c:pt>
                <c:pt idx="397">
                  <c:v>0.15199896694082499</c:v>
                </c:pt>
                <c:pt idx="398">
                  <c:v>0.15150446799887901</c:v>
                </c:pt>
                <c:pt idx="399">
                  <c:v>0.14978031173434</c:v>
                </c:pt>
                <c:pt idx="400">
                  <c:v>0.14978031173434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30843888"/>
        <c:axId val="430842320"/>
      </c:scatterChart>
      <c:valAx>
        <c:axId val="430843888"/>
        <c:scaling>
          <c:orientation val="minMax"/>
          <c:max val="10"/>
          <c:min val="-1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430842320"/>
        <c:crosses val="autoZero"/>
        <c:crossBetween val="midCat"/>
      </c:valAx>
      <c:valAx>
        <c:axId val="4308423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430843888"/>
        <c:crossesAt val="-10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9142022623080068"/>
          <c:y val="0.86303819826572603"/>
          <c:w val="0.61319438922970537"/>
          <c:h val="0.136961801734273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2359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3747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5103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67246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8676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9540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0579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4928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38219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2453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9495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2881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グラフ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9810226"/>
              </p:ext>
            </p:extLst>
          </p:nvPr>
        </p:nvGraphicFramePr>
        <p:xfrm>
          <a:off x="1100381" y="867905"/>
          <a:ext cx="9608948" cy="55018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円/楕円 5"/>
          <p:cNvSpPr/>
          <p:nvPr/>
        </p:nvSpPr>
        <p:spPr>
          <a:xfrm>
            <a:off x="6680292" y="3689148"/>
            <a:ext cx="1468426" cy="14419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247617" y="3319816"/>
            <a:ext cx="18022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衝撃波が発生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42868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</Words>
  <Application>Microsoft Office PowerPoint</Application>
  <PresentationFormat>ワイド画面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流体工学</dc:creator>
  <cp:lastModifiedBy>流体工学</cp:lastModifiedBy>
  <cp:revision>2</cp:revision>
  <dcterms:created xsi:type="dcterms:W3CDTF">2017-09-29T07:31:49Z</dcterms:created>
  <dcterms:modified xsi:type="dcterms:W3CDTF">2017-09-29T07:42:35Z</dcterms:modified>
</cp:coreProperties>
</file>